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40" d="100"/>
          <a:sy n="40" d="100"/>
        </p:scale>
        <p:origin x="1244" y="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16.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EE8DD-A4F1-4CA5-92D6-03D22391CE52}" type="doc">
      <dgm:prSet loTypeId="urn:microsoft.com/office/officeart/2005/8/layout/vList3" loCatId="list" qsTypeId="urn:microsoft.com/office/officeart/2005/8/quickstyle/simple1" qsCatId="simple" csTypeId="urn:microsoft.com/office/officeart/2005/8/colors/accent1_1" csCatId="accent1" phldr="1"/>
      <dgm:spPr/>
    </dgm:pt>
    <dgm:pt modelId="{15909817-6804-455D-8274-F235774958E8}">
      <dgm:prSet phldrT="[Texte]"/>
      <dgm:spPr/>
      <dgm:t>
        <a:bodyPr/>
        <a:lstStyle/>
        <a:p>
          <a:r>
            <a:rPr lang="en-US" dirty="0">
              <a:latin typeface="Abadi"/>
            </a:rPr>
            <a:t>Executive Summary</a:t>
          </a:r>
          <a:endParaRPr lang="fr-FR" dirty="0"/>
        </a:p>
      </dgm:t>
    </dgm:pt>
    <dgm:pt modelId="{B88F4C71-7B71-4F38-B8AB-B5666423E2C3}" type="parTrans" cxnId="{4EACD1C1-B198-4441-897C-32107938D107}">
      <dgm:prSet/>
      <dgm:spPr/>
      <dgm:t>
        <a:bodyPr/>
        <a:lstStyle/>
        <a:p>
          <a:endParaRPr lang="fr-FR"/>
        </a:p>
      </dgm:t>
    </dgm:pt>
    <dgm:pt modelId="{23118D42-DE83-47EB-95D4-F600C33E4DC0}" type="sibTrans" cxnId="{4EACD1C1-B198-4441-897C-32107938D107}">
      <dgm:prSet/>
      <dgm:spPr/>
      <dgm:t>
        <a:bodyPr/>
        <a:lstStyle/>
        <a:p>
          <a:endParaRPr lang="fr-FR"/>
        </a:p>
      </dgm:t>
    </dgm:pt>
    <dgm:pt modelId="{CAE743A1-6527-4932-B718-CDDCA1946AF7}">
      <dgm:prSet phldrT="[Texte]"/>
      <dgm:spPr/>
      <dgm:t>
        <a:bodyPr/>
        <a:lstStyle/>
        <a:p>
          <a:r>
            <a:rPr lang="en-US">
              <a:latin typeface="Abadi"/>
            </a:rPr>
            <a:t>Introduction</a:t>
          </a:r>
          <a:endParaRPr lang="fr-FR" dirty="0"/>
        </a:p>
      </dgm:t>
    </dgm:pt>
    <dgm:pt modelId="{1AF190D8-13A3-463E-9635-970F4199C85F}" type="parTrans" cxnId="{6144E257-2142-457D-AC1B-C9EF2ED45C48}">
      <dgm:prSet/>
      <dgm:spPr/>
      <dgm:t>
        <a:bodyPr/>
        <a:lstStyle/>
        <a:p>
          <a:endParaRPr lang="fr-FR"/>
        </a:p>
      </dgm:t>
    </dgm:pt>
    <dgm:pt modelId="{4008A426-C75B-432C-93AE-5AF8AB8E65E9}" type="sibTrans" cxnId="{6144E257-2142-457D-AC1B-C9EF2ED45C48}">
      <dgm:prSet/>
      <dgm:spPr/>
      <dgm:t>
        <a:bodyPr/>
        <a:lstStyle/>
        <a:p>
          <a:endParaRPr lang="fr-FR"/>
        </a:p>
      </dgm:t>
    </dgm:pt>
    <dgm:pt modelId="{B2B996A2-8EF6-4F76-8672-47DD58DB6301}">
      <dgm:prSet phldrT="[Texte]"/>
      <dgm:spPr/>
      <dgm:t>
        <a:bodyPr/>
        <a:lstStyle/>
        <a:p>
          <a:r>
            <a:rPr lang="en-US" dirty="0">
              <a:latin typeface="Abadi"/>
            </a:rPr>
            <a:t>Methodology</a:t>
          </a:r>
          <a:endParaRPr lang="fr-FR" dirty="0"/>
        </a:p>
      </dgm:t>
    </dgm:pt>
    <dgm:pt modelId="{E5E24864-56DD-4970-AF56-2A3965E8309C}" type="parTrans" cxnId="{F54D75DF-8EAF-4528-8BDD-D30DCEE10883}">
      <dgm:prSet/>
      <dgm:spPr/>
      <dgm:t>
        <a:bodyPr/>
        <a:lstStyle/>
        <a:p>
          <a:endParaRPr lang="fr-FR"/>
        </a:p>
      </dgm:t>
    </dgm:pt>
    <dgm:pt modelId="{3C3EA8EE-3ED9-428B-865F-1D16B3F9B9C6}" type="sibTrans" cxnId="{F54D75DF-8EAF-4528-8BDD-D30DCEE10883}">
      <dgm:prSet/>
      <dgm:spPr/>
      <dgm:t>
        <a:bodyPr/>
        <a:lstStyle/>
        <a:p>
          <a:endParaRPr lang="fr-FR"/>
        </a:p>
      </dgm:t>
    </dgm:pt>
    <dgm:pt modelId="{6A20F26F-6038-45CC-883F-47185DBB99AF}">
      <dgm:prSet phldrT="[Texte]"/>
      <dgm:spPr/>
      <dgm:t>
        <a:bodyPr/>
        <a:lstStyle/>
        <a:p>
          <a:r>
            <a:rPr lang="en-US" dirty="0">
              <a:solidFill>
                <a:schemeClr val="accent3">
                  <a:lumMod val="25000"/>
                </a:schemeClr>
              </a:solidFill>
              <a:latin typeface="Abadi"/>
            </a:rPr>
            <a:t>Results</a:t>
          </a:r>
          <a:endParaRPr lang="fr-FR" dirty="0"/>
        </a:p>
      </dgm:t>
    </dgm:pt>
    <dgm:pt modelId="{493ECDF4-060A-4F60-9627-96BF53F9173F}" type="parTrans" cxnId="{D9D35490-94E6-434C-B124-4939561129F6}">
      <dgm:prSet/>
      <dgm:spPr/>
      <dgm:t>
        <a:bodyPr/>
        <a:lstStyle/>
        <a:p>
          <a:endParaRPr lang="fr-FR"/>
        </a:p>
      </dgm:t>
    </dgm:pt>
    <dgm:pt modelId="{1932528D-DB1B-4B71-842B-00D557C28611}" type="sibTrans" cxnId="{D9D35490-94E6-434C-B124-4939561129F6}">
      <dgm:prSet/>
      <dgm:spPr/>
      <dgm:t>
        <a:bodyPr/>
        <a:lstStyle/>
        <a:p>
          <a:endParaRPr lang="fr-FR"/>
        </a:p>
      </dgm:t>
    </dgm:pt>
    <dgm:pt modelId="{254CEB75-C05D-455F-BC49-90F1F7250231}">
      <dgm:prSet phldrT="[Texte]"/>
      <dgm:spPr/>
      <dgm:t>
        <a:bodyPr/>
        <a:lstStyle/>
        <a:p>
          <a:r>
            <a:rPr lang="en-US" dirty="0">
              <a:solidFill>
                <a:schemeClr val="accent3">
                  <a:lumMod val="25000"/>
                </a:schemeClr>
              </a:solidFill>
              <a:latin typeface="Abadi"/>
            </a:rPr>
            <a:t>Conclusion</a:t>
          </a:r>
          <a:endParaRPr lang="fr-FR" dirty="0"/>
        </a:p>
      </dgm:t>
    </dgm:pt>
    <dgm:pt modelId="{F6C54D3A-CE78-47F6-8D86-3FEB71102480}" type="parTrans" cxnId="{1D45778D-9FF7-473B-88AB-CBE09E14208A}">
      <dgm:prSet/>
      <dgm:spPr/>
      <dgm:t>
        <a:bodyPr/>
        <a:lstStyle/>
        <a:p>
          <a:endParaRPr lang="fr-FR"/>
        </a:p>
      </dgm:t>
    </dgm:pt>
    <dgm:pt modelId="{4201D834-FDBF-4623-80C3-587753260738}" type="sibTrans" cxnId="{1D45778D-9FF7-473B-88AB-CBE09E14208A}">
      <dgm:prSet/>
      <dgm:spPr/>
      <dgm:t>
        <a:bodyPr/>
        <a:lstStyle/>
        <a:p>
          <a:endParaRPr lang="fr-FR"/>
        </a:p>
      </dgm:t>
    </dgm:pt>
    <dgm:pt modelId="{26A296CD-A017-47AE-9A27-E7025CDB69F6}">
      <dgm:prSet/>
      <dgm:spPr/>
      <dgm:t>
        <a:bodyPr/>
        <a:lstStyle/>
        <a:p>
          <a:r>
            <a:rPr lang="en-US">
              <a:solidFill>
                <a:schemeClr val="accent3">
                  <a:lumMod val="25000"/>
                </a:schemeClr>
              </a:solidFill>
              <a:latin typeface="Abadi"/>
            </a:rPr>
            <a:t>Appendix</a:t>
          </a:r>
          <a:endParaRPr lang="fr-FR"/>
        </a:p>
      </dgm:t>
    </dgm:pt>
    <dgm:pt modelId="{B78264F1-4202-4282-AC2A-6590FB9C27CB}" type="parTrans" cxnId="{C654C39D-3A1C-4819-8ECD-BDB192C4CE19}">
      <dgm:prSet/>
      <dgm:spPr/>
      <dgm:t>
        <a:bodyPr/>
        <a:lstStyle/>
        <a:p>
          <a:endParaRPr lang="fr-FR"/>
        </a:p>
      </dgm:t>
    </dgm:pt>
    <dgm:pt modelId="{040AE560-0074-412E-9C5D-406D54E29315}" type="sibTrans" cxnId="{C654C39D-3A1C-4819-8ECD-BDB192C4CE19}">
      <dgm:prSet/>
      <dgm:spPr/>
      <dgm:t>
        <a:bodyPr/>
        <a:lstStyle/>
        <a:p>
          <a:endParaRPr lang="fr-FR"/>
        </a:p>
      </dgm:t>
    </dgm:pt>
    <dgm:pt modelId="{FDF2DF09-7EDE-403A-B973-3D53755DA6C9}" type="pres">
      <dgm:prSet presAssocID="{38AEE8DD-A4F1-4CA5-92D6-03D22391CE52}" presName="linearFlow" presStyleCnt="0">
        <dgm:presLayoutVars>
          <dgm:dir/>
          <dgm:resizeHandles val="exact"/>
        </dgm:presLayoutVars>
      </dgm:prSet>
      <dgm:spPr/>
    </dgm:pt>
    <dgm:pt modelId="{A35C6E1E-27D2-45D2-BAD6-F3E8C429306F}" type="pres">
      <dgm:prSet presAssocID="{15909817-6804-455D-8274-F235774958E8}" presName="composite" presStyleCnt="0"/>
      <dgm:spPr/>
    </dgm:pt>
    <dgm:pt modelId="{5C1CA1FD-0E0C-43F0-A938-8412D7D5DA3A}" type="pres">
      <dgm:prSet presAssocID="{15909817-6804-455D-8274-F235774958E8}" presName="imgShp" presStyleLbl="fgImgPlace1" presStyleIdx="0" presStyleCnt="6" custLinFactNeighborX="-555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nne idée contour"/>
        </a:ext>
      </dgm:extLst>
    </dgm:pt>
    <dgm:pt modelId="{453A45D2-3F75-4676-959B-A386FFB9B561}" type="pres">
      <dgm:prSet presAssocID="{15909817-6804-455D-8274-F235774958E8}" presName="txShp" presStyleLbl="node1" presStyleIdx="0" presStyleCnt="6">
        <dgm:presLayoutVars>
          <dgm:bulletEnabled val="1"/>
        </dgm:presLayoutVars>
      </dgm:prSet>
      <dgm:spPr/>
    </dgm:pt>
    <dgm:pt modelId="{A13F4ECA-8CA8-400F-BE87-A96DF360FDB0}" type="pres">
      <dgm:prSet presAssocID="{23118D42-DE83-47EB-95D4-F600C33E4DC0}" presName="spacing" presStyleCnt="0"/>
      <dgm:spPr/>
    </dgm:pt>
    <dgm:pt modelId="{FC5E39C1-EFEF-4424-84E4-113C701D6A09}" type="pres">
      <dgm:prSet presAssocID="{CAE743A1-6527-4932-B718-CDDCA1946AF7}" presName="composite" presStyleCnt="0"/>
      <dgm:spPr/>
    </dgm:pt>
    <dgm:pt modelId="{EC77DCAE-1EE6-4264-9803-B3B818FB030D}" type="pres">
      <dgm:prSet presAssocID="{CAE743A1-6527-4932-B718-CDDCA1946AF7}" presName="imgShp" presStyleLbl="fgImgPlace1" presStyleIdx="1" presStyleCnt="6" custLinFactNeighborX="-555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lan contour"/>
        </a:ext>
      </dgm:extLst>
    </dgm:pt>
    <dgm:pt modelId="{66DC06F2-DC69-4B75-992D-63A3DF664603}" type="pres">
      <dgm:prSet presAssocID="{CAE743A1-6527-4932-B718-CDDCA1946AF7}" presName="txShp" presStyleLbl="node1" presStyleIdx="1" presStyleCnt="6">
        <dgm:presLayoutVars>
          <dgm:bulletEnabled val="1"/>
        </dgm:presLayoutVars>
      </dgm:prSet>
      <dgm:spPr/>
    </dgm:pt>
    <dgm:pt modelId="{837ADC5E-83FA-4F12-8905-AF7C5D106A1E}" type="pres">
      <dgm:prSet presAssocID="{4008A426-C75B-432C-93AE-5AF8AB8E65E9}" presName="spacing" presStyleCnt="0"/>
      <dgm:spPr/>
    </dgm:pt>
    <dgm:pt modelId="{8F1A620C-C5F9-419F-B50F-59C76ECAFCF4}" type="pres">
      <dgm:prSet presAssocID="{B2B996A2-8EF6-4F76-8672-47DD58DB6301}" presName="composite" presStyleCnt="0"/>
      <dgm:spPr/>
    </dgm:pt>
    <dgm:pt modelId="{86232914-237E-4CE3-91D9-0EB43F05C731}" type="pres">
      <dgm:prSet presAssocID="{B2B996A2-8EF6-4F76-8672-47DD58DB6301}" presName="imgShp" presStyleLbl="fgImgPlace1" presStyleIdx="2" presStyleCnt="6" custLinFactNeighborX="-555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nception web contour"/>
        </a:ext>
      </dgm:extLst>
    </dgm:pt>
    <dgm:pt modelId="{DC62FE44-2233-4BA0-9EAE-178D52786E10}" type="pres">
      <dgm:prSet presAssocID="{B2B996A2-8EF6-4F76-8672-47DD58DB6301}" presName="txShp" presStyleLbl="node1" presStyleIdx="2" presStyleCnt="6">
        <dgm:presLayoutVars>
          <dgm:bulletEnabled val="1"/>
        </dgm:presLayoutVars>
      </dgm:prSet>
      <dgm:spPr/>
    </dgm:pt>
    <dgm:pt modelId="{D36069CA-FC50-48E2-9FE2-80678A0D8A76}" type="pres">
      <dgm:prSet presAssocID="{3C3EA8EE-3ED9-428B-865F-1D16B3F9B9C6}" presName="spacing" presStyleCnt="0"/>
      <dgm:spPr/>
    </dgm:pt>
    <dgm:pt modelId="{02F2A217-5353-4EAA-850E-6ECC397FB9F3}" type="pres">
      <dgm:prSet presAssocID="{6A20F26F-6038-45CC-883F-47185DBB99AF}" presName="composite" presStyleCnt="0"/>
      <dgm:spPr/>
    </dgm:pt>
    <dgm:pt modelId="{AB98522E-75EB-4BB7-AABC-D9D239B42227}" type="pres">
      <dgm:prSet presAssocID="{6A20F26F-6038-45CC-883F-47185DBB99AF}" presName="imgShp" presStyleLbl="fgImgPlace1" presStyleIdx="3" presStyleCnt="6" custLinFactNeighborX="-555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ésentation avec camembert contour"/>
        </a:ext>
      </dgm:extLst>
    </dgm:pt>
    <dgm:pt modelId="{F10BC3D8-80B8-49AA-B489-40B63F1FEDCA}" type="pres">
      <dgm:prSet presAssocID="{6A20F26F-6038-45CC-883F-47185DBB99AF}" presName="txShp" presStyleLbl="node1" presStyleIdx="3" presStyleCnt="6">
        <dgm:presLayoutVars>
          <dgm:bulletEnabled val="1"/>
        </dgm:presLayoutVars>
      </dgm:prSet>
      <dgm:spPr/>
    </dgm:pt>
    <dgm:pt modelId="{231C4FBD-4CC3-4A6A-BFAE-CE9A80FAE726}" type="pres">
      <dgm:prSet presAssocID="{1932528D-DB1B-4B71-842B-00D557C28611}" presName="spacing" presStyleCnt="0"/>
      <dgm:spPr/>
    </dgm:pt>
    <dgm:pt modelId="{1BC5A9BB-6371-4221-A5E6-6E5F3D9E524C}" type="pres">
      <dgm:prSet presAssocID="{254CEB75-C05D-455F-BC49-90F1F7250231}" presName="composite" presStyleCnt="0"/>
      <dgm:spPr/>
    </dgm:pt>
    <dgm:pt modelId="{04CC8A8A-8A32-4BE6-B369-BFE84A6E13A6}" type="pres">
      <dgm:prSet presAssocID="{254CEB75-C05D-455F-BC49-90F1F7250231}" presName="imgShp" presStyleLbl="fgImgPlace1" presStyleIdx="4" presStyleCnt="6" custLinFactNeighborX="-555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Flèches de chevron contour"/>
        </a:ext>
      </dgm:extLst>
    </dgm:pt>
    <dgm:pt modelId="{E82DD604-A56B-4F84-9586-13936661A806}" type="pres">
      <dgm:prSet presAssocID="{254CEB75-C05D-455F-BC49-90F1F7250231}" presName="txShp" presStyleLbl="node1" presStyleIdx="4" presStyleCnt="6">
        <dgm:presLayoutVars>
          <dgm:bulletEnabled val="1"/>
        </dgm:presLayoutVars>
      </dgm:prSet>
      <dgm:spPr/>
    </dgm:pt>
    <dgm:pt modelId="{241847A7-DB07-4D37-A425-B77C29FA4884}" type="pres">
      <dgm:prSet presAssocID="{4201D834-FDBF-4623-80C3-587753260738}" presName="spacing" presStyleCnt="0"/>
      <dgm:spPr/>
    </dgm:pt>
    <dgm:pt modelId="{A1494337-F904-4164-B3DC-11BD81033BAB}" type="pres">
      <dgm:prSet presAssocID="{26A296CD-A017-47AE-9A27-E7025CDB69F6}" presName="composite" presStyleCnt="0"/>
      <dgm:spPr/>
    </dgm:pt>
    <dgm:pt modelId="{453AEC1D-A525-4C83-8AA1-819137370F6D}" type="pres">
      <dgm:prSet presAssocID="{26A296CD-A017-47AE-9A27-E7025CDB69F6}" presName="imgShp" presStyleLbl="fgImgPlace1" presStyleIdx="5" presStyleCnt="6" custLinFactNeighborX="-5550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e de contrôle contour"/>
        </a:ext>
      </dgm:extLst>
    </dgm:pt>
    <dgm:pt modelId="{D25E1D7F-759D-4B9C-AA4E-3B8248EB9FAE}" type="pres">
      <dgm:prSet presAssocID="{26A296CD-A017-47AE-9A27-E7025CDB69F6}" presName="txShp" presStyleLbl="node1" presStyleIdx="5" presStyleCnt="6">
        <dgm:presLayoutVars>
          <dgm:bulletEnabled val="1"/>
        </dgm:presLayoutVars>
      </dgm:prSet>
      <dgm:spPr/>
    </dgm:pt>
  </dgm:ptLst>
  <dgm:cxnLst>
    <dgm:cxn modelId="{41518E0E-F95F-4AE3-B61F-AF1DF0166B91}" type="presOf" srcId="{B2B996A2-8EF6-4F76-8672-47DD58DB6301}" destId="{DC62FE44-2233-4BA0-9EAE-178D52786E10}" srcOrd="0" destOrd="0" presId="urn:microsoft.com/office/officeart/2005/8/layout/vList3"/>
    <dgm:cxn modelId="{B462AE1B-6A46-4622-B512-1422527724D6}" type="presOf" srcId="{254CEB75-C05D-455F-BC49-90F1F7250231}" destId="{E82DD604-A56B-4F84-9586-13936661A806}" srcOrd="0" destOrd="0" presId="urn:microsoft.com/office/officeart/2005/8/layout/vList3"/>
    <dgm:cxn modelId="{88E9F13A-DD88-4BDA-B5DF-DBFAFBF32179}" type="presOf" srcId="{26A296CD-A017-47AE-9A27-E7025CDB69F6}" destId="{D25E1D7F-759D-4B9C-AA4E-3B8248EB9FAE}" srcOrd="0" destOrd="0" presId="urn:microsoft.com/office/officeart/2005/8/layout/vList3"/>
    <dgm:cxn modelId="{456F4242-44C3-4C86-B560-F6F4C42B6ACB}" type="presOf" srcId="{15909817-6804-455D-8274-F235774958E8}" destId="{453A45D2-3F75-4676-959B-A386FFB9B561}" srcOrd="0" destOrd="0" presId="urn:microsoft.com/office/officeart/2005/8/layout/vList3"/>
    <dgm:cxn modelId="{6144E257-2142-457D-AC1B-C9EF2ED45C48}" srcId="{38AEE8DD-A4F1-4CA5-92D6-03D22391CE52}" destId="{CAE743A1-6527-4932-B718-CDDCA1946AF7}" srcOrd="1" destOrd="0" parTransId="{1AF190D8-13A3-463E-9635-970F4199C85F}" sibTransId="{4008A426-C75B-432C-93AE-5AF8AB8E65E9}"/>
    <dgm:cxn modelId="{1D45778D-9FF7-473B-88AB-CBE09E14208A}" srcId="{38AEE8DD-A4F1-4CA5-92D6-03D22391CE52}" destId="{254CEB75-C05D-455F-BC49-90F1F7250231}" srcOrd="4" destOrd="0" parTransId="{F6C54D3A-CE78-47F6-8D86-3FEB71102480}" sibTransId="{4201D834-FDBF-4623-80C3-587753260738}"/>
    <dgm:cxn modelId="{D9D35490-94E6-434C-B124-4939561129F6}" srcId="{38AEE8DD-A4F1-4CA5-92D6-03D22391CE52}" destId="{6A20F26F-6038-45CC-883F-47185DBB99AF}" srcOrd="3" destOrd="0" parTransId="{493ECDF4-060A-4F60-9627-96BF53F9173F}" sibTransId="{1932528D-DB1B-4B71-842B-00D557C28611}"/>
    <dgm:cxn modelId="{C654C39D-3A1C-4819-8ECD-BDB192C4CE19}" srcId="{38AEE8DD-A4F1-4CA5-92D6-03D22391CE52}" destId="{26A296CD-A017-47AE-9A27-E7025CDB69F6}" srcOrd="5" destOrd="0" parTransId="{B78264F1-4202-4282-AC2A-6590FB9C27CB}" sibTransId="{040AE560-0074-412E-9C5D-406D54E29315}"/>
    <dgm:cxn modelId="{0FB121A3-B063-41F9-9A91-2E781739F30F}" type="presOf" srcId="{CAE743A1-6527-4932-B718-CDDCA1946AF7}" destId="{66DC06F2-DC69-4B75-992D-63A3DF664603}" srcOrd="0" destOrd="0" presId="urn:microsoft.com/office/officeart/2005/8/layout/vList3"/>
    <dgm:cxn modelId="{6414CDB5-7DC1-4EBF-923F-F77765B412AA}" type="presOf" srcId="{6A20F26F-6038-45CC-883F-47185DBB99AF}" destId="{F10BC3D8-80B8-49AA-B489-40B63F1FEDCA}" srcOrd="0" destOrd="0" presId="urn:microsoft.com/office/officeart/2005/8/layout/vList3"/>
    <dgm:cxn modelId="{4EACD1C1-B198-4441-897C-32107938D107}" srcId="{38AEE8DD-A4F1-4CA5-92D6-03D22391CE52}" destId="{15909817-6804-455D-8274-F235774958E8}" srcOrd="0" destOrd="0" parTransId="{B88F4C71-7B71-4F38-B8AB-B5666423E2C3}" sibTransId="{23118D42-DE83-47EB-95D4-F600C33E4DC0}"/>
    <dgm:cxn modelId="{9EA944DA-9EF5-405C-B0EA-441C3886FA05}" type="presOf" srcId="{38AEE8DD-A4F1-4CA5-92D6-03D22391CE52}" destId="{FDF2DF09-7EDE-403A-B973-3D53755DA6C9}" srcOrd="0" destOrd="0" presId="urn:microsoft.com/office/officeart/2005/8/layout/vList3"/>
    <dgm:cxn modelId="{F54D75DF-8EAF-4528-8BDD-D30DCEE10883}" srcId="{38AEE8DD-A4F1-4CA5-92D6-03D22391CE52}" destId="{B2B996A2-8EF6-4F76-8672-47DD58DB6301}" srcOrd="2" destOrd="0" parTransId="{E5E24864-56DD-4970-AF56-2A3965E8309C}" sibTransId="{3C3EA8EE-3ED9-428B-865F-1D16B3F9B9C6}"/>
    <dgm:cxn modelId="{E4EFECFF-D8F4-4057-9171-3836FCA4C6DE}" type="presParOf" srcId="{FDF2DF09-7EDE-403A-B973-3D53755DA6C9}" destId="{A35C6E1E-27D2-45D2-BAD6-F3E8C429306F}" srcOrd="0" destOrd="0" presId="urn:microsoft.com/office/officeart/2005/8/layout/vList3"/>
    <dgm:cxn modelId="{02C17640-5F4A-4229-A06D-FC51CFB4D233}" type="presParOf" srcId="{A35C6E1E-27D2-45D2-BAD6-F3E8C429306F}" destId="{5C1CA1FD-0E0C-43F0-A938-8412D7D5DA3A}" srcOrd="0" destOrd="0" presId="urn:microsoft.com/office/officeart/2005/8/layout/vList3"/>
    <dgm:cxn modelId="{E27D3F5B-AB46-4594-9097-02045D223525}" type="presParOf" srcId="{A35C6E1E-27D2-45D2-BAD6-F3E8C429306F}" destId="{453A45D2-3F75-4676-959B-A386FFB9B561}" srcOrd="1" destOrd="0" presId="urn:microsoft.com/office/officeart/2005/8/layout/vList3"/>
    <dgm:cxn modelId="{65CAF48C-81F8-41E7-A642-6E7FD5F5D973}" type="presParOf" srcId="{FDF2DF09-7EDE-403A-B973-3D53755DA6C9}" destId="{A13F4ECA-8CA8-400F-BE87-A96DF360FDB0}" srcOrd="1" destOrd="0" presId="urn:microsoft.com/office/officeart/2005/8/layout/vList3"/>
    <dgm:cxn modelId="{ABF65C3A-0501-4B3E-B029-6526D3228B1F}" type="presParOf" srcId="{FDF2DF09-7EDE-403A-B973-3D53755DA6C9}" destId="{FC5E39C1-EFEF-4424-84E4-113C701D6A09}" srcOrd="2" destOrd="0" presId="urn:microsoft.com/office/officeart/2005/8/layout/vList3"/>
    <dgm:cxn modelId="{20871ECF-4A76-40F7-86F5-D55315BA5DCB}" type="presParOf" srcId="{FC5E39C1-EFEF-4424-84E4-113C701D6A09}" destId="{EC77DCAE-1EE6-4264-9803-B3B818FB030D}" srcOrd="0" destOrd="0" presId="urn:microsoft.com/office/officeart/2005/8/layout/vList3"/>
    <dgm:cxn modelId="{190C11D9-45B8-43E2-A124-C88695083A9B}" type="presParOf" srcId="{FC5E39C1-EFEF-4424-84E4-113C701D6A09}" destId="{66DC06F2-DC69-4B75-992D-63A3DF664603}" srcOrd="1" destOrd="0" presId="urn:microsoft.com/office/officeart/2005/8/layout/vList3"/>
    <dgm:cxn modelId="{D069E036-45C7-4E89-8F66-4040AA2068E8}" type="presParOf" srcId="{FDF2DF09-7EDE-403A-B973-3D53755DA6C9}" destId="{837ADC5E-83FA-4F12-8905-AF7C5D106A1E}" srcOrd="3" destOrd="0" presId="urn:microsoft.com/office/officeart/2005/8/layout/vList3"/>
    <dgm:cxn modelId="{F7003E74-7EEB-44C8-B25B-AC4A148F336A}" type="presParOf" srcId="{FDF2DF09-7EDE-403A-B973-3D53755DA6C9}" destId="{8F1A620C-C5F9-419F-B50F-59C76ECAFCF4}" srcOrd="4" destOrd="0" presId="urn:microsoft.com/office/officeart/2005/8/layout/vList3"/>
    <dgm:cxn modelId="{AF989701-58A0-4132-990E-87335831ACE3}" type="presParOf" srcId="{8F1A620C-C5F9-419F-B50F-59C76ECAFCF4}" destId="{86232914-237E-4CE3-91D9-0EB43F05C731}" srcOrd="0" destOrd="0" presId="urn:microsoft.com/office/officeart/2005/8/layout/vList3"/>
    <dgm:cxn modelId="{9870EDD1-E774-441D-B048-C241EFB90195}" type="presParOf" srcId="{8F1A620C-C5F9-419F-B50F-59C76ECAFCF4}" destId="{DC62FE44-2233-4BA0-9EAE-178D52786E10}" srcOrd="1" destOrd="0" presId="urn:microsoft.com/office/officeart/2005/8/layout/vList3"/>
    <dgm:cxn modelId="{2221FE19-8DB0-446F-811F-E8D2F57BF09B}" type="presParOf" srcId="{FDF2DF09-7EDE-403A-B973-3D53755DA6C9}" destId="{D36069CA-FC50-48E2-9FE2-80678A0D8A76}" srcOrd="5" destOrd="0" presId="urn:microsoft.com/office/officeart/2005/8/layout/vList3"/>
    <dgm:cxn modelId="{C8FB7618-D73E-419C-8208-6D5B03A1C0D2}" type="presParOf" srcId="{FDF2DF09-7EDE-403A-B973-3D53755DA6C9}" destId="{02F2A217-5353-4EAA-850E-6ECC397FB9F3}" srcOrd="6" destOrd="0" presId="urn:microsoft.com/office/officeart/2005/8/layout/vList3"/>
    <dgm:cxn modelId="{9BCB3FA0-388D-4CBD-AE63-BD0F5694A5B1}" type="presParOf" srcId="{02F2A217-5353-4EAA-850E-6ECC397FB9F3}" destId="{AB98522E-75EB-4BB7-AABC-D9D239B42227}" srcOrd="0" destOrd="0" presId="urn:microsoft.com/office/officeart/2005/8/layout/vList3"/>
    <dgm:cxn modelId="{713DF526-FBEF-4412-A42D-D08D61C1C9BE}" type="presParOf" srcId="{02F2A217-5353-4EAA-850E-6ECC397FB9F3}" destId="{F10BC3D8-80B8-49AA-B489-40B63F1FEDCA}" srcOrd="1" destOrd="0" presId="urn:microsoft.com/office/officeart/2005/8/layout/vList3"/>
    <dgm:cxn modelId="{4BAAFBEC-D680-4CBE-B45E-F94DC4059C7A}" type="presParOf" srcId="{FDF2DF09-7EDE-403A-B973-3D53755DA6C9}" destId="{231C4FBD-4CC3-4A6A-BFAE-CE9A80FAE726}" srcOrd="7" destOrd="0" presId="urn:microsoft.com/office/officeart/2005/8/layout/vList3"/>
    <dgm:cxn modelId="{DC3F6F08-08CE-4A3A-B269-A426473F6DD9}" type="presParOf" srcId="{FDF2DF09-7EDE-403A-B973-3D53755DA6C9}" destId="{1BC5A9BB-6371-4221-A5E6-6E5F3D9E524C}" srcOrd="8" destOrd="0" presId="urn:microsoft.com/office/officeart/2005/8/layout/vList3"/>
    <dgm:cxn modelId="{256BC656-4566-4BE3-A502-A44E162E74C4}" type="presParOf" srcId="{1BC5A9BB-6371-4221-A5E6-6E5F3D9E524C}" destId="{04CC8A8A-8A32-4BE6-B369-BFE84A6E13A6}" srcOrd="0" destOrd="0" presId="urn:microsoft.com/office/officeart/2005/8/layout/vList3"/>
    <dgm:cxn modelId="{519474CE-F45A-4E5D-A25E-494DE07128CC}" type="presParOf" srcId="{1BC5A9BB-6371-4221-A5E6-6E5F3D9E524C}" destId="{E82DD604-A56B-4F84-9586-13936661A806}" srcOrd="1" destOrd="0" presId="urn:microsoft.com/office/officeart/2005/8/layout/vList3"/>
    <dgm:cxn modelId="{B2198BD7-B467-4E8D-8DB9-BAEF7B4910F3}" type="presParOf" srcId="{FDF2DF09-7EDE-403A-B973-3D53755DA6C9}" destId="{241847A7-DB07-4D37-A425-B77C29FA4884}" srcOrd="9" destOrd="0" presId="urn:microsoft.com/office/officeart/2005/8/layout/vList3"/>
    <dgm:cxn modelId="{D8E1EF56-BC24-4B3A-8FE9-04BC61A950D0}" type="presParOf" srcId="{FDF2DF09-7EDE-403A-B973-3D53755DA6C9}" destId="{A1494337-F904-4164-B3DC-11BD81033BAB}" srcOrd="10" destOrd="0" presId="urn:microsoft.com/office/officeart/2005/8/layout/vList3"/>
    <dgm:cxn modelId="{29BEA66A-5283-4059-904B-FEF0087DD8C0}" type="presParOf" srcId="{A1494337-F904-4164-B3DC-11BD81033BAB}" destId="{453AEC1D-A525-4C83-8AA1-819137370F6D}" srcOrd="0" destOrd="0" presId="urn:microsoft.com/office/officeart/2005/8/layout/vList3"/>
    <dgm:cxn modelId="{6E3B8BA5-27EA-4495-B052-356C538A44CC}" type="presParOf" srcId="{A1494337-F904-4164-B3DC-11BD81033BAB}" destId="{D25E1D7F-759D-4B9C-AA4E-3B8248EB9FAE}"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E736A8-F5AD-4FEB-A013-AAD4D39595C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fr-FR"/>
        </a:p>
      </dgm:t>
    </dgm:pt>
    <dgm:pt modelId="{B4709849-9A95-443B-9728-A6C5BFF9BD32}">
      <dgm:prSet phldrT="[Texte]"/>
      <dgm:spPr/>
      <dgm:t>
        <a:bodyPr/>
        <a:lstStyle/>
        <a:p>
          <a:r>
            <a:rPr lang="en-US" dirty="0"/>
            <a:t>1 </a:t>
          </a:r>
          <a:endParaRPr lang="fr-FR" dirty="0"/>
        </a:p>
      </dgm:t>
    </dgm:pt>
    <dgm:pt modelId="{2DCA00DC-6C4F-4714-9655-BC9C5FE5F225}" type="parTrans" cxnId="{AD8262D3-8D64-467D-B0DF-DF53D94B7EFD}">
      <dgm:prSet/>
      <dgm:spPr/>
      <dgm:t>
        <a:bodyPr/>
        <a:lstStyle/>
        <a:p>
          <a:endParaRPr lang="fr-FR"/>
        </a:p>
      </dgm:t>
    </dgm:pt>
    <dgm:pt modelId="{B7FD9DDE-FB58-4129-B4DB-6BFE07ADF531}" type="sibTrans" cxnId="{AD8262D3-8D64-467D-B0DF-DF53D94B7EFD}">
      <dgm:prSet/>
      <dgm:spPr/>
      <dgm:t>
        <a:bodyPr/>
        <a:lstStyle/>
        <a:p>
          <a:endParaRPr lang="fr-FR"/>
        </a:p>
      </dgm:t>
    </dgm:pt>
    <dgm:pt modelId="{F09BDAE4-9632-434E-B157-EFDDC1D539C1}">
      <dgm:prSet phldrT="[Texte]"/>
      <dgm:spPr/>
      <dgm:t>
        <a:bodyPr/>
        <a:lstStyle/>
        <a:p>
          <a:pPr>
            <a:buNone/>
          </a:pPr>
          <a:r>
            <a:rPr lang="en-US" dirty="0"/>
            <a:t>Getting Response from API</a:t>
          </a:r>
          <a:endParaRPr lang="fr-FR" dirty="0"/>
        </a:p>
      </dgm:t>
    </dgm:pt>
    <dgm:pt modelId="{ABBE4160-82DE-4B6E-B335-82F04A4AEF09}" type="parTrans" cxnId="{C83E64CB-FE43-4343-9060-C014AE44FBEB}">
      <dgm:prSet/>
      <dgm:spPr/>
      <dgm:t>
        <a:bodyPr/>
        <a:lstStyle/>
        <a:p>
          <a:endParaRPr lang="fr-FR"/>
        </a:p>
      </dgm:t>
    </dgm:pt>
    <dgm:pt modelId="{A94338EE-543D-460E-9033-E521A1287B0B}" type="sibTrans" cxnId="{C83E64CB-FE43-4343-9060-C014AE44FBEB}">
      <dgm:prSet/>
      <dgm:spPr/>
      <dgm:t>
        <a:bodyPr/>
        <a:lstStyle/>
        <a:p>
          <a:endParaRPr lang="fr-FR"/>
        </a:p>
      </dgm:t>
    </dgm:pt>
    <dgm:pt modelId="{169C23E9-B696-489B-8606-4BEF45332DB0}">
      <dgm:prSet phldrT="[Texte]"/>
      <dgm:spPr/>
      <dgm:t>
        <a:bodyPr/>
        <a:lstStyle/>
        <a:p>
          <a:r>
            <a:rPr lang="fr-FR" dirty="0"/>
            <a:t>2</a:t>
          </a:r>
        </a:p>
      </dgm:t>
    </dgm:pt>
    <dgm:pt modelId="{962E9E9A-A42F-4E17-9E6E-7B6ACE6BC047}" type="parTrans" cxnId="{8526DFDE-3C62-40D2-B072-3624BB903A13}">
      <dgm:prSet/>
      <dgm:spPr/>
      <dgm:t>
        <a:bodyPr/>
        <a:lstStyle/>
        <a:p>
          <a:endParaRPr lang="fr-FR"/>
        </a:p>
      </dgm:t>
    </dgm:pt>
    <dgm:pt modelId="{1595EDC1-D1F2-4AE7-ABB7-30C959FD90A1}" type="sibTrans" cxnId="{8526DFDE-3C62-40D2-B072-3624BB903A13}">
      <dgm:prSet/>
      <dgm:spPr/>
      <dgm:t>
        <a:bodyPr/>
        <a:lstStyle/>
        <a:p>
          <a:endParaRPr lang="fr-FR"/>
        </a:p>
      </dgm:t>
    </dgm:pt>
    <dgm:pt modelId="{44000F4B-E134-4428-B83C-29E8CD510DCA}">
      <dgm:prSet phldrT="[Texte]"/>
      <dgm:spPr/>
      <dgm:t>
        <a:bodyPr/>
        <a:lstStyle/>
        <a:p>
          <a:pPr>
            <a:buNone/>
          </a:pPr>
          <a:r>
            <a:rPr lang="en-US" dirty="0"/>
            <a:t>Converting Response to a .</a:t>
          </a:r>
          <a:r>
            <a:rPr lang="en-US" dirty="0" err="1"/>
            <a:t>json</a:t>
          </a:r>
          <a:r>
            <a:rPr lang="en-US" dirty="0"/>
            <a:t> file</a:t>
          </a:r>
          <a:endParaRPr lang="fr-FR" dirty="0"/>
        </a:p>
      </dgm:t>
    </dgm:pt>
    <dgm:pt modelId="{71914A75-B953-47EB-A8DF-C0346EF85A54}" type="parTrans" cxnId="{1D799FAE-258C-4843-8A4A-22B3969A369C}">
      <dgm:prSet/>
      <dgm:spPr/>
      <dgm:t>
        <a:bodyPr/>
        <a:lstStyle/>
        <a:p>
          <a:endParaRPr lang="fr-FR"/>
        </a:p>
      </dgm:t>
    </dgm:pt>
    <dgm:pt modelId="{FCD9551B-54B5-40B1-9192-7E4B9D3C278C}" type="sibTrans" cxnId="{1D799FAE-258C-4843-8A4A-22B3969A369C}">
      <dgm:prSet/>
      <dgm:spPr/>
      <dgm:t>
        <a:bodyPr/>
        <a:lstStyle/>
        <a:p>
          <a:endParaRPr lang="fr-FR"/>
        </a:p>
      </dgm:t>
    </dgm:pt>
    <dgm:pt modelId="{CD523F49-5E87-4A99-B106-4BD6EE3B15E2}">
      <dgm:prSet phldrT="[Texte]"/>
      <dgm:spPr/>
      <dgm:t>
        <a:bodyPr/>
        <a:lstStyle/>
        <a:p>
          <a:r>
            <a:rPr lang="fr-FR" dirty="0"/>
            <a:t>3</a:t>
          </a:r>
        </a:p>
      </dgm:t>
    </dgm:pt>
    <dgm:pt modelId="{613FA98C-EC7A-480C-8607-387D20A33AE5}" type="parTrans" cxnId="{83AAB76A-D603-47F4-B889-38D2EFDAB3F2}">
      <dgm:prSet/>
      <dgm:spPr/>
      <dgm:t>
        <a:bodyPr/>
        <a:lstStyle/>
        <a:p>
          <a:endParaRPr lang="fr-FR"/>
        </a:p>
      </dgm:t>
    </dgm:pt>
    <dgm:pt modelId="{14696AFF-9036-43E0-8BF0-D5664AF45CFA}" type="sibTrans" cxnId="{83AAB76A-D603-47F4-B889-38D2EFDAB3F2}">
      <dgm:prSet/>
      <dgm:spPr/>
      <dgm:t>
        <a:bodyPr/>
        <a:lstStyle/>
        <a:p>
          <a:endParaRPr lang="fr-FR"/>
        </a:p>
      </dgm:t>
    </dgm:pt>
    <dgm:pt modelId="{A965552A-FAC0-469D-87F8-FAC75A5545FC}">
      <dgm:prSet phldrT="[Texte]"/>
      <dgm:spPr/>
      <dgm:t>
        <a:bodyPr/>
        <a:lstStyle/>
        <a:p>
          <a:pPr>
            <a:buNone/>
          </a:pPr>
          <a:r>
            <a:rPr lang="en-US" dirty="0"/>
            <a:t>Filter </a:t>
          </a:r>
          <a:r>
            <a:rPr lang="en-US" dirty="0" err="1"/>
            <a:t>dataframe</a:t>
          </a:r>
          <a:r>
            <a:rPr lang="en-US" dirty="0"/>
            <a:t> and export to flat file (.csv)</a:t>
          </a:r>
          <a:endParaRPr lang="fr-FR" dirty="0"/>
        </a:p>
      </dgm:t>
    </dgm:pt>
    <dgm:pt modelId="{6C5987A6-569E-4BBF-BEA8-59B24DF61B58}" type="parTrans" cxnId="{9B0CE8A9-DE1A-41A8-AD4B-45EBC44611E2}">
      <dgm:prSet/>
      <dgm:spPr/>
      <dgm:t>
        <a:bodyPr/>
        <a:lstStyle/>
        <a:p>
          <a:endParaRPr lang="fr-FR"/>
        </a:p>
      </dgm:t>
    </dgm:pt>
    <dgm:pt modelId="{D2DDA53B-3269-471D-B590-102D7E521DAD}" type="sibTrans" cxnId="{9B0CE8A9-DE1A-41A8-AD4B-45EBC44611E2}">
      <dgm:prSet/>
      <dgm:spPr/>
      <dgm:t>
        <a:bodyPr/>
        <a:lstStyle/>
        <a:p>
          <a:endParaRPr lang="fr-FR"/>
        </a:p>
      </dgm:t>
    </dgm:pt>
    <dgm:pt modelId="{DB06B820-DA15-4A1E-BA18-7881D09822EB}">
      <dgm:prSet phldrT="[Texte]"/>
      <dgm:spPr/>
      <dgm:t>
        <a:bodyPr/>
        <a:lstStyle/>
        <a:p>
          <a:r>
            <a:rPr lang="fr-FR" dirty="0"/>
            <a:t>4</a:t>
          </a:r>
        </a:p>
      </dgm:t>
    </dgm:pt>
    <dgm:pt modelId="{ED0CEC4E-FAD6-4891-8FA3-0F4D772E89DA}" type="parTrans" cxnId="{EA113AEB-376B-4F62-813A-0AD0FC58A290}">
      <dgm:prSet/>
      <dgm:spPr/>
      <dgm:t>
        <a:bodyPr/>
        <a:lstStyle/>
        <a:p>
          <a:endParaRPr lang="fr-FR"/>
        </a:p>
      </dgm:t>
    </dgm:pt>
    <dgm:pt modelId="{0B724D4E-8858-4DBC-AA73-1787494F158D}" type="sibTrans" cxnId="{EA113AEB-376B-4F62-813A-0AD0FC58A290}">
      <dgm:prSet/>
      <dgm:spPr/>
      <dgm:t>
        <a:bodyPr/>
        <a:lstStyle/>
        <a:p>
          <a:endParaRPr lang="fr-FR"/>
        </a:p>
      </dgm:t>
    </dgm:pt>
    <dgm:pt modelId="{A7C1C7DA-9874-47CF-890C-A9D9AE1BFC9A}">
      <dgm:prSet phldrT="[Texte]"/>
      <dgm:spPr/>
      <dgm:t>
        <a:bodyPr/>
        <a:lstStyle/>
        <a:p>
          <a:r>
            <a:rPr lang="fr-FR" dirty="0"/>
            <a:t>5</a:t>
          </a:r>
        </a:p>
      </dgm:t>
    </dgm:pt>
    <dgm:pt modelId="{302EDF46-8ADA-4E7A-9258-03D8E797E4BF}" type="parTrans" cxnId="{6924F8F0-BC42-4C87-A4F7-FEF2869DC3B7}">
      <dgm:prSet/>
      <dgm:spPr/>
      <dgm:t>
        <a:bodyPr/>
        <a:lstStyle/>
        <a:p>
          <a:endParaRPr lang="fr-FR"/>
        </a:p>
      </dgm:t>
    </dgm:pt>
    <dgm:pt modelId="{4B4F76A7-2FDD-469E-A491-443A11E7678D}" type="sibTrans" cxnId="{6924F8F0-BC42-4C87-A4F7-FEF2869DC3B7}">
      <dgm:prSet/>
      <dgm:spPr/>
      <dgm:t>
        <a:bodyPr/>
        <a:lstStyle/>
        <a:p>
          <a:endParaRPr lang="fr-FR"/>
        </a:p>
      </dgm:t>
    </dgm:pt>
    <dgm:pt modelId="{27E4A18F-B5BF-496C-8D6D-DD4304567F1A}">
      <dgm:prSet phldrT="[Texte]"/>
      <dgm:spPr/>
      <dgm:t>
        <a:bodyPr/>
        <a:lstStyle/>
        <a:p>
          <a:pPr>
            <a:buNone/>
          </a:pPr>
          <a:r>
            <a:rPr lang="en-US" dirty="0"/>
            <a:t>Apply custom functions to clean data</a:t>
          </a:r>
          <a:endParaRPr lang="fr-FR" dirty="0"/>
        </a:p>
      </dgm:t>
    </dgm:pt>
    <dgm:pt modelId="{3EBB96F1-F006-4304-AC0C-0B54831EA5AD}" type="parTrans" cxnId="{D650D7E6-49DE-40F2-B40D-03A9909BB871}">
      <dgm:prSet/>
      <dgm:spPr/>
      <dgm:t>
        <a:bodyPr/>
        <a:lstStyle/>
        <a:p>
          <a:endParaRPr lang="fr-FR"/>
        </a:p>
      </dgm:t>
    </dgm:pt>
    <dgm:pt modelId="{211CA807-B479-470B-A4B5-8AB307FE419E}" type="sibTrans" cxnId="{D650D7E6-49DE-40F2-B40D-03A9909BB871}">
      <dgm:prSet/>
      <dgm:spPr/>
      <dgm:t>
        <a:bodyPr/>
        <a:lstStyle/>
        <a:p>
          <a:endParaRPr lang="fr-FR"/>
        </a:p>
      </dgm:t>
    </dgm:pt>
    <dgm:pt modelId="{7E799298-49A9-4233-A867-B68FFE29EA78}">
      <dgm:prSet phldrT="[Texte]"/>
      <dgm:spPr/>
      <dgm:t>
        <a:bodyPr/>
        <a:lstStyle/>
        <a:p>
          <a:pPr>
            <a:buNone/>
          </a:pPr>
          <a:r>
            <a:rPr lang="en-US" dirty="0"/>
            <a:t>Assign list to dictionary then </a:t>
          </a:r>
          <a:r>
            <a:rPr lang="en-US" dirty="0" err="1"/>
            <a:t>dataframe</a:t>
          </a:r>
          <a:endParaRPr lang="fr-FR" dirty="0"/>
        </a:p>
      </dgm:t>
    </dgm:pt>
    <dgm:pt modelId="{6B704D0A-21DC-4699-B5A2-4103B900958E}" type="parTrans" cxnId="{3A1BABB4-E537-4758-8D5B-D8C66E9E9E98}">
      <dgm:prSet/>
      <dgm:spPr/>
      <dgm:t>
        <a:bodyPr/>
        <a:lstStyle/>
        <a:p>
          <a:endParaRPr lang="fr-FR"/>
        </a:p>
      </dgm:t>
    </dgm:pt>
    <dgm:pt modelId="{159CCC7C-77B4-4D40-8876-856F9FCA7FEB}" type="sibTrans" cxnId="{3A1BABB4-E537-4758-8D5B-D8C66E9E9E98}">
      <dgm:prSet/>
      <dgm:spPr/>
      <dgm:t>
        <a:bodyPr/>
        <a:lstStyle/>
        <a:p>
          <a:endParaRPr lang="fr-FR"/>
        </a:p>
      </dgm:t>
    </dgm:pt>
    <dgm:pt modelId="{754DFFDD-3958-42C8-B656-4DEC5A821DC8}" type="pres">
      <dgm:prSet presAssocID="{EFE736A8-F5AD-4FEB-A013-AAD4D39595C0}" presName="rootnode" presStyleCnt="0">
        <dgm:presLayoutVars>
          <dgm:chMax/>
          <dgm:chPref/>
          <dgm:dir/>
          <dgm:animLvl val="lvl"/>
        </dgm:presLayoutVars>
      </dgm:prSet>
      <dgm:spPr/>
    </dgm:pt>
    <dgm:pt modelId="{920B970A-828F-4E31-88DE-03FE17F67441}" type="pres">
      <dgm:prSet presAssocID="{B4709849-9A95-443B-9728-A6C5BFF9BD32}" presName="composite" presStyleCnt="0"/>
      <dgm:spPr/>
    </dgm:pt>
    <dgm:pt modelId="{A537381C-62F9-4DC5-A186-6B36C21CC686}" type="pres">
      <dgm:prSet presAssocID="{B4709849-9A95-443B-9728-A6C5BFF9BD32}" presName="bentUpArrow1" presStyleLbl="alignImgPlace1" presStyleIdx="0" presStyleCnt="4"/>
      <dgm:spPr/>
    </dgm:pt>
    <dgm:pt modelId="{A8B58BC4-E02B-4419-A4F3-5F0F5515FD84}" type="pres">
      <dgm:prSet presAssocID="{B4709849-9A95-443B-9728-A6C5BFF9BD32}" presName="ParentText" presStyleLbl="node1" presStyleIdx="0" presStyleCnt="5">
        <dgm:presLayoutVars>
          <dgm:chMax val="1"/>
          <dgm:chPref val="1"/>
          <dgm:bulletEnabled val="1"/>
        </dgm:presLayoutVars>
      </dgm:prSet>
      <dgm:spPr/>
    </dgm:pt>
    <dgm:pt modelId="{8CB8B796-4625-4EC3-99C4-7F858FE36F48}" type="pres">
      <dgm:prSet presAssocID="{B4709849-9A95-443B-9728-A6C5BFF9BD32}" presName="ChildText" presStyleLbl="revTx" presStyleIdx="0" presStyleCnt="5" custScaleX="297854" custLinFactNeighborX="97619" custLinFactNeighborY="1055">
        <dgm:presLayoutVars>
          <dgm:chMax val="0"/>
          <dgm:chPref val="0"/>
          <dgm:bulletEnabled val="1"/>
        </dgm:presLayoutVars>
      </dgm:prSet>
      <dgm:spPr/>
    </dgm:pt>
    <dgm:pt modelId="{8E3C593A-257E-4BF3-A894-4F4D7BBB2CCF}" type="pres">
      <dgm:prSet presAssocID="{B7FD9DDE-FB58-4129-B4DB-6BFE07ADF531}" presName="sibTrans" presStyleCnt="0"/>
      <dgm:spPr/>
    </dgm:pt>
    <dgm:pt modelId="{147AEADD-0B65-48E5-A19F-933B24DA34F6}" type="pres">
      <dgm:prSet presAssocID="{169C23E9-B696-489B-8606-4BEF45332DB0}" presName="composite" presStyleCnt="0"/>
      <dgm:spPr/>
    </dgm:pt>
    <dgm:pt modelId="{A7A206E3-8FA1-4219-85A8-16EAC7DE6282}" type="pres">
      <dgm:prSet presAssocID="{169C23E9-B696-489B-8606-4BEF45332DB0}" presName="bentUpArrow1" presStyleLbl="alignImgPlace1" presStyleIdx="1" presStyleCnt="4" custLinFactNeighborX="-56406" custLinFactNeighborY="-3854"/>
      <dgm:spPr/>
    </dgm:pt>
    <dgm:pt modelId="{CB373744-3737-42EB-B41D-6A49A879830B}" type="pres">
      <dgm:prSet presAssocID="{169C23E9-B696-489B-8606-4BEF45332DB0}" presName="ParentText" presStyleLbl="node1" presStyleIdx="1" presStyleCnt="5" custLinFactNeighborX="-38136" custLinFactNeighborY="-3270">
        <dgm:presLayoutVars>
          <dgm:chMax val="1"/>
          <dgm:chPref val="1"/>
          <dgm:bulletEnabled val="1"/>
        </dgm:presLayoutVars>
      </dgm:prSet>
      <dgm:spPr/>
    </dgm:pt>
    <dgm:pt modelId="{A8DB4BF8-F35B-4083-B4A8-6C4BAB1D703A}" type="pres">
      <dgm:prSet presAssocID="{169C23E9-B696-489B-8606-4BEF45332DB0}" presName="ChildText" presStyleLbl="revTx" presStyleIdx="1" presStyleCnt="5" custScaleX="255258" custLinFactNeighborX="22482">
        <dgm:presLayoutVars>
          <dgm:chMax val="0"/>
          <dgm:chPref val="0"/>
          <dgm:bulletEnabled val="1"/>
        </dgm:presLayoutVars>
      </dgm:prSet>
      <dgm:spPr/>
    </dgm:pt>
    <dgm:pt modelId="{21709112-3E16-4577-B0AE-069EBE18D19B}" type="pres">
      <dgm:prSet presAssocID="{1595EDC1-D1F2-4AE7-ABB7-30C959FD90A1}" presName="sibTrans" presStyleCnt="0"/>
      <dgm:spPr/>
    </dgm:pt>
    <dgm:pt modelId="{A7E75939-363C-4CB3-AB2E-020D3578DF59}" type="pres">
      <dgm:prSet presAssocID="{CD523F49-5E87-4A99-B106-4BD6EE3B15E2}" presName="composite" presStyleCnt="0"/>
      <dgm:spPr/>
    </dgm:pt>
    <dgm:pt modelId="{EDF7B0DC-39D1-4158-9604-2ABB31316240}" type="pres">
      <dgm:prSet presAssocID="{CD523F49-5E87-4A99-B106-4BD6EE3B15E2}" presName="bentUpArrow1" presStyleLbl="alignImgPlace1" presStyleIdx="2" presStyleCnt="4" custLinFactX="-12802" custLinFactNeighborX="-100000"/>
      <dgm:spPr/>
    </dgm:pt>
    <dgm:pt modelId="{995B7DB5-DE89-4662-87D9-8CBA48C7050C}" type="pres">
      <dgm:prSet presAssocID="{CD523F49-5E87-4A99-B106-4BD6EE3B15E2}" presName="ParentText" presStyleLbl="node1" presStyleIdx="2" presStyleCnt="5" custLinFactNeighborX="-76286">
        <dgm:presLayoutVars>
          <dgm:chMax val="1"/>
          <dgm:chPref val="1"/>
          <dgm:bulletEnabled val="1"/>
        </dgm:presLayoutVars>
      </dgm:prSet>
      <dgm:spPr/>
    </dgm:pt>
    <dgm:pt modelId="{8D98EF44-8D37-4100-BD42-B641EE4A7F1C}" type="pres">
      <dgm:prSet presAssocID="{CD523F49-5E87-4A99-B106-4BD6EE3B15E2}" presName="ChildText" presStyleLbl="revTx" presStyleIdx="2" presStyleCnt="5" custScaleX="302458" custLinFactNeighborX="-2498">
        <dgm:presLayoutVars>
          <dgm:chMax val="0"/>
          <dgm:chPref val="0"/>
          <dgm:bulletEnabled val="1"/>
        </dgm:presLayoutVars>
      </dgm:prSet>
      <dgm:spPr/>
    </dgm:pt>
    <dgm:pt modelId="{B58CED24-A46A-4A45-9374-22562FC945B2}" type="pres">
      <dgm:prSet presAssocID="{14696AFF-9036-43E0-8BF0-D5664AF45CFA}" presName="sibTrans" presStyleCnt="0"/>
      <dgm:spPr/>
    </dgm:pt>
    <dgm:pt modelId="{4CA03E9A-AAFA-4E20-8B1C-4A46AF14434A}" type="pres">
      <dgm:prSet presAssocID="{DB06B820-DA15-4A1E-BA18-7881D09822EB}" presName="composite" presStyleCnt="0"/>
      <dgm:spPr/>
    </dgm:pt>
    <dgm:pt modelId="{7C10D11C-F52E-4294-8B85-482268E8E09B}" type="pres">
      <dgm:prSet presAssocID="{DB06B820-DA15-4A1E-BA18-7881D09822EB}" presName="bentUpArrow1" presStyleLbl="alignImgPlace1" presStyleIdx="3" presStyleCnt="4" custLinFactX="-67860" custLinFactNeighborX="-100000" custLinFactNeighborY="458"/>
      <dgm:spPr/>
    </dgm:pt>
    <dgm:pt modelId="{685906FC-1913-4548-8278-80768F711A5F}" type="pres">
      <dgm:prSet presAssocID="{DB06B820-DA15-4A1E-BA18-7881D09822EB}" presName="ParentText" presStyleLbl="node1" presStyleIdx="3" presStyleCnt="5" custLinFactX="-13521" custLinFactNeighborX="-100000" custLinFactNeighborY="390">
        <dgm:presLayoutVars>
          <dgm:chMax val="1"/>
          <dgm:chPref val="1"/>
          <dgm:bulletEnabled val="1"/>
        </dgm:presLayoutVars>
      </dgm:prSet>
      <dgm:spPr/>
    </dgm:pt>
    <dgm:pt modelId="{79AB5E54-015A-45D9-817B-F581B09D17CA}" type="pres">
      <dgm:prSet presAssocID="{DB06B820-DA15-4A1E-BA18-7881D09822EB}" presName="ChildText" presStyleLbl="revTx" presStyleIdx="3" presStyleCnt="5" custScaleX="385645" custLinFactNeighborX="-12490">
        <dgm:presLayoutVars>
          <dgm:chMax val="0"/>
          <dgm:chPref val="0"/>
          <dgm:bulletEnabled val="1"/>
        </dgm:presLayoutVars>
      </dgm:prSet>
      <dgm:spPr/>
    </dgm:pt>
    <dgm:pt modelId="{EBEE462E-2277-4B7D-8149-A9987DF0D7DA}" type="pres">
      <dgm:prSet presAssocID="{0B724D4E-8858-4DBC-AA73-1787494F158D}" presName="sibTrans" presStyleCnt="0"/>
      <dgm:spPr/>
    </dgm:pt>
    <dgm:pt modelId="{D0710FED-2931-404C-A520-C4E8265A324B}" type="pres">
      <dgm:prSet presAssocID="{A7C1C7DA-9874-47CF-890C-A9D9AE1BFC9A}" presName="composite" presStyleCnt="0"/>
      <dgm:spPr/>
    </dgm:pt>
    <dgm:pt modelId="{6A21923E-113D-47BA-BFCF-3D57EA8C13B6}" type="pres">
      <dgm:prSet presAssocID="{A7C1C7DA-9874-47CF-890C-A9D9AE1BFC9A}" presName="ParentText" presStyleLbl="node1" presStyleIdx="4" presStyleCnt="5" custLinFactX="-51657" custLinFactNeighborX="-100000">
        <dgm:presLayoutVars>
          <dgm:chMax val="1"/>
          <dgm:chPref val="1"/>
          <dgm:bulletEnabled val="1"/>
        </dgm:presLayoutVars>
      </dgm:prSet>
      <dgm:spPr/>
    </dgm:pt>
    <dgm:pt modelId="{0C3E348B-AF38-412D-ABAB-E08AAF99CCCB}" type="pres">
      <dgm:prSet presAssocID="{A7C1C7DA-9874-47CF-890C-A9D9AE1BFC9A}" presName="FinalChildText" presStyleLbl="revTx" presStyleIdx="4" presStyleCnt="5" custScaleX="301572" custLinFactX="-12752" custLinFactNeighborX="-100000">
        <dgm:presLayoutVars>
          <dgm:chMax val="0"/>
          <dgm:chPref val="0"/>
          <dgm:bulletEnabled val="1"/>
        </dgm:presLayoutVars>
      </dgm:prSet>
      <dgm:spPr/>
    </dgm:pt>
  </dgm:ptLst>
  <dgm:cxnLst>
    <dgm:cxn modelId="{719C9F0D-6F58-4207-9A08-4172D499B6C2}" type="presOf" srcId="{44000F4B-E134-4428-B83C-29E8CD510DCA}" destId="{A8DB4BF8-F35B-4083-B4A8-6C4BAB1D703A}" srcOrd="0" destOrd="0" presId="urn:microsoft.com/office/officeart/2005/8/layout/StepDownProcess"/>
    <dgm:cxn modelId="{5957B529-43E9-4194-A526-4B53BD66E71A}" type="presOf" srcId="{A7C1C7DA-9874-47CF-890C-A9D9AE1BFC9A}" destId="{6A21923E-113D-47BA-BFCF-3D57EA8C13B6}" srcOrd="0" destOrd="0" presId="urn:microsoft.com/office/officeart/2005/8/layout/StepDownProcess"/>
    <dgm:cxn modelId="{83AAB76A-D603-47F4-B889-38D2EFDAB3F2}" srcId="{EFE736A8-F5AD-4FEB-A013-AAD4D39595C0}" destId="{CD523F49-5E87-4A99-B106-4BD6EE3B15E2}" srcOrd="2" destOrd="0" parTransId="{613FA98C-EC7A-480C-8607-387D20A33AE5}" sibTransId="{14696AFF-9036-43E0-8BF0-D5664AF45CFA}"/>
    <dgm:cxn modelId="{34E4544D-1395-4B12-A7E8-A13D08B7258C}" type="presOf" srcId="{F09BDAE4-9632-434E-B157-EFDDC1D539C1}" destId="{8CB8B796-4625-4EC3-99C4-7F858FE36F48}" srcOrd="0" destOrd="0" presId="urn:microsoft.com/office/officeart/2005/8/layout/StepDownProcess"/>
    <dgm:cxn modelId="{C1C26279-D1B4-4479-8DA1-76B340292EAC}" type="presOf" srcId="{A965552A-FAC0-469D-87F8-FAC75A5545FC}" destId="{0C3E348B-AF38-412D-ABAB-E08AAF99CCCB}" srcOrd="0" destOrd="0" presId="urn:microsoft.com/office/officeart/2005/8/layout/StepDownProcess"/>
    <dgm:cxn modelId="{DD3DB485-29EB-4AE9-874F-6AA79D50E5B7}" type="presOf" srcId="{169C23E9-B696-489B-8606-4BEF45332DB0}" destId="{CB373744-3737-42EB-B41D-6A49A879830B}" srcOrd="0" destOrd="0" presId="urn:microsoft.com/office/officeart/2005/8/layout/StepDownProcess"/>
    <dgm:cxn modelId="{2389708A-76F7-4920-9885-F8776CB35583}" type="presOf" srcId="{7E799298-49A9-4233-A867-B68FFE29EA78}" destId="{79AB5E54-015A-45D9-817B-F581B09D17CA}" srcOrd="0" destOrd="0" presId="urn:microsoft.com/office/officeart/2005/8/layout/StepDownProcess"/>
    <dgm:cxn modelId="{BA0C0CA2-0C41-4C89-8949-58D8CD899EA9}" type="presOf" srcId="{DB06B820-DA15-4A1E-BA18-7881D09822EB}" destId="{685906FC-1913-4548-8278-80768F711A5F}" srcOrd="0" destOrd="0" presId="urn:microsoft.com/office/officeart/2005/8/layout/StepDownProcess"/>
    <dgm:cxn modelId="{9B0CE8A9-DE1A-41A8-AD4B-45EBC44611E2}" srcId="{A7C1C7DA-9874-47CF-890C-A9D9AE1BFC9A}" destId="{A965552A-FAC0-469D-87F8-FAC75A5545FC}" srcOrd="0" destOrd="0" parTransId="{6C5987A6-569E-4BBF-BEA8-59B24DF61B58}" sibTransId="{D2DDA53B-3269-471D-B590-102D7E521DAD}"/>
    <dgm:cxn modelId="{ABA3F5AC-9C3B-46F9-AC7E-93E7EABD8EF6}" type="presOf" srcId="{B4709849-9A95-443B-9728-A6C5BFF9BD32}" destId="{A8B58BC4-E02B-4419-A4F3-5F0F5515FD84}" srcOrd="0" destOrd="0" presId="urn:microsoft.com/office/officeart/2005/8/layout/StepDownProcess"/>
    <dgm:cxn modelId="{1D799FAE-258C-4843-8A4A-22B3969A369C}" srcId="{169C23E9-B696-489B-8606-4BEF45332DB0}" destId="{44000F4B-E134-4428-B83C-29E8CD510DCA}" srcOrd="0" destOrd="0" parTransId="{71914A75-B953-47EB-A8DF-C0346EF85A54}" sibTransId="{FCD9551B-54B5-40B1-9192-7E4B9D3C278C}"/>
    <dgm:cxn modelId="{3A1BABB4-E537-4758-8D5B-D8C66E9E9E98}" srcId="{DB06B820-DA15-4A1E-BA18-7881D09822EB}" destId="{7E799298-49A9-4233-A867-B68FFE29EA78}" srcOrd="0" destOrd="0" parTransId="{6B704D0A-21DC-4699-B5A2-4103B900958E}" sibTransId="{159CCC7C-77B4-4D40-8876-856F9FCA7FEB}"/>
    <dgm:cxn modelId="{AE4386B6-7A30-4E99-845B-0327800DCC80}" type="presOf" srcId="{27E4A18F-B5BF-496C-8D6D-DD4304567F1A}" destId="{8D98EF44-8D37-4100-BD42-B641EE4A7F1C}" srcOrd="0" destOrd="0" presId="urn:microsoft.com/office/officeart/2005/8/layout/StepDownProcess"/>
    <dgm:cxn modelId="{0179D1B9-59C7-4D8E-AFDC-AC849DAF7170}" type="presOf" srcId="{EFE736A8-F5AD-4FEB-A013-AAD4D39595C0}" destId="{754DFFDD-3958-42C8-B656-4DEC5A821DC8}" srcOrd="0" destOrd="0" presId="urn:microsoft.com/office/officeart/2005/8/layout/StepDownProcess"/>
    <dgm:cxn modelId="{C83E64CB-FE43-4343-9060-C014AE44FBEB}" srcId="{B4709849-9A95-443B-9728-A6C5BFF9BD32}" destId="{F09BDAE4-9632-434E-B157-EFDDC1D539C1}" srcOrd="0" destOrd="0" parTransId="{ABBE4160-82DE-4B6E-B335-82F04A4AEF09}" sibTransId="{A94338EE-543D-460E-9033-E521A1287B0B}"/>
    <dgm:cxn modelId="{AD8262D3-8D64-467D-B0DF-DF53D94B7EFD}" srcId="{EFE736A8-F5AD-4FEB-A013-AAD4D39595C0}" destId="{B4709849-9A95-443B-9728-A6C5BFF9BD32}" srcOrd="0" destOrd="0" parTransId="{2DCA00DC-6C4F-4714-9655-BC9C5FE5F225}" sibTransId="{B7FD9DDE-FB58-4129-B4DB-6BFE07ADF531}"/>
    <dgm:cxn modelId="{8526DFDE-3C62-40D2-B072-3624BB903A13}" srcId="{EFE736A8-F5AD-4FEB-A013-AAD4D39595C0}" destId="{169C23E9-B696-489B-8606-4BEF45332DB0}" srcOrd="1" destOrd="0" parTransId="{962E9E9A-A42F-4E17-9E6E-7B6ACE6BC047}" sibTransId="{1595EDC1-D1F2-4AE7-ABB7-30C959FD90A1}"/>
    <dgm:cxn modelId="{D650D7E6-49DE-40F2-B40D-03A9909BB871}" srcId="{CD523F49-5E87-4A99-B106-4BD6EE3B15E2}" destId="{27E4A18F-B5BF-496C-8D6D-DD4304567F1A}" srcOrd="0" destOrd="0" parTransId="{3EBB96F1-F006-4304-AC0C-0B54831EA5AD}" sibTransId="{211CA807-B479-470B-A4B5-8AB307FE419E}"/>
    <dgm:cxn modelId="{EA113AEB-376B-4F62-813A-0AD0FC58A290}" srcId="{EFE736A8-F5AD-4FEB-A013-AAD4D39595C0}" destId="{DB06B820-DA15-4A1E-BA18-7881D09822EB}" srcOrd="3" destOrd="0" parTransId="{ED0CEC4E-FAD6-4891-8FA3-0F4D772E89DA}" sibTransId="{0B724D4E-8858-4DBC-AA73-1787494F158D}"/>
    <dgm:cxn modelId="{6924F8F0-BC42-4C87-A4F7-FEF2869DC3B7}" srcId="{EFE736A8-F5AD-4FEB-A013-AAD4D39595C0}" destId="{A7C1C7DA-9874-47CF-890C-A9D9AE1BFC9A}" srcOrd="4" destOrd="0" parTransId="{302EDF46-8ADA-4E7A-9258-03D8E797E4BF}" sibTransId="{4B4F76A7-2FDD-469E-A491-443A11E7678D}"/>
    <dgm:cxn modelId="{7E36FCF7-2268-42E0-AA50-A439DF8DB6E3}" type="presOf" srcId="{CD523F49-5E87-4A99-B106-4BD6EE3B15E2}" destId="{995B7DB5-DE89-4662-87D9-8CBA48C7050C}" srcOrd="0" destOrd="0" presId="urn:microsoft.com/office/officeart/2005/8/layout/StepDownProcess"/>
    <dgm:cxn modelId="{3E17083D-57ED-4D10-8AD0-F38DF2A37467}" type="presParOf" srcId="{754DFFDD-3958-42C8-B656-4DEC5A821DC8}" destId="{920B970A-828F-4E31-88DE-03FE17F67441}" srcOrd="0" destOrd="0" presId="urn:microsoft.com/office/officeart/2005/8/layout/StepDownProcess"/>
    <dgm:cxn modelId="{66003887-B7A7-40C8-BB9B-514198F68B49}" type="presParOf" srcId="{920B970A-828F-4E31-88DE-03FE17F67441}" destId="{A537381C-62F9-4DC5-A186-6B36C21CC686}" srcOrd="0" destOrd="0" presId="urn:microsoft.com/office/officeart/2005/8/layout/StepDownProcess"/>
    <dgm:cxn modelId="{3284B899-02A2-448B-BD19-29B70668C978}" type="presParOf" srcId="{920B970A-828F-4E31-88DE-03FE17F67441}" destId="{A8B58BC4-E02B-4419-A4F3-5F0F5515FD84}" srcOrd="1" destOrd="0" presId="urn:microsoft.com/office/officeart/2005/8/layout/StepDownProcess"/>
    <dgm:cxn modelId="{FD497799-4F15-4135-BDC1-D2CB6984D046}" type="presParOf" srcId="{920B970A-828F-4E31-88DE-03FE17F67441}" destId="{8CB8B796-4625-4EC3-99C4-7F858FE36F48}" srcOrd="2" destOrd="0" presId="urn:microsoft.com/office/officeart/2005/8/layout/StepDownProcess"/>
    <dgm:cxn modelId="{E9FFE717-19AA-42B7-8C6F-1FE3C4C6ED44}" type="presParOf" srcId="{754DFFDD-3958-42C8-B656-4DEC5A821DC8}" destId="{8E3C593A-257E-4BF3-A894-4F4D7BBB2CCF}" srcOrd="1" destOrd="0" presId="urn:microsoft.com/office/officeart/2005/8/layout/StepDownProcess"/>
    <dgm:cxn modelId="{DCC981C6-7321-4861-A9BE-698D0AE20AFE}" type="presParOf" srcId="{754DFFDD-3958-42C8-B656-4DEC5A821DC8}" destId="{147AEADD-0B65-48E5-A19F-933B24DA34F6}" srcOrd="2" destOrd="0" presId="urn:microsoft.com/office/officeart/2005/8/layout/StepDownProcess"/>
    <dgm:cxn modelId="{F3C44586-1A9F-4174-92C1-7C6FF4AD325F}" type="presParOf" srcId="{147AEADD-0B65-48E5-A19F-933B24DA34F6}" destId="{A7A206E3-8FA1-4219-85A8-16EAC7DE6282}" srcOrd="0" destOrd="0" presId="urn:microsoft.com/office/officeart/2005/8/layout/StepDownProcess"/>
    <dgm:cxn modelId="{E4F241DB-2E4C-4129-B5D0-53D4A049FBB8}" type="presParOf" srcId="{147AEADD-0B65-48E5-A19F-933B24DA34F6}" destId="{CB373744-3737-42EB-B41D-6A49A879830B}" srcOrd="1" destOrd="0" presId="urn:microsoft.com/office/officeart/2005/8/layout/StepDownProcess"/>
    <dgm:cxn modelId="{EAB4AF47-0289-4E54-94F7-BBECF1A45D44}" type="presParOf" srcId="{147AEADD-0B65-48E5-A19F-933B24DA34F6}" destId="{A8DB4BF8-F35B-4083-B4A8-6C4BAB1D703A}" srcOrd="2" destOrd="0" presId="urn:microsoft.com/office/officeart/2005/8/layout/StepDownProcess"/>
    <dgm:cxn modelId="{6D7EDF52-FE0E-4D21-9E8F-567D4C2EB585}" type="presParOf" srcId="{754DFFDD-3958-42C8-B656-4DEC5A821DC8}" destId="{21709112-3E16-4577-B0AE-069EBE18D19B}" srcOrd="3" destOrd="0" presId="urn:microsoft.com/office/officeart/2005/8/layout/StepDownProcess"/>
    <dgm:cxn modelId="{E34A12A5-7497-4605-A5EF-E0D5AF8D6852}" type="presParOf" srcId="{754DFFDD-3958-42C8-B656-4DEC5A821DC8}" destId="{A7E75939-363C-4CB3-AB2E-020D3578DF59}" srcOrd="4" destOrd="0" presId="urn:microsoft.com/office/officeart/2005/8/layout/StepDownProcess"/>
    <dgm:cxn modelId="{64F3E14A-5267-479F-B459-C337DD8651E0}" type="presParOf" srcId="{A7E75939-363C-4CB3-AB2E-020D3578DF59}" destId="{EDF7B0DC-39D1-4158-9604-2ABB31316240}" srcOrd="0" destOrd="0" presId="urn:microsoft.com/office/officeart/2005/8/layout/StepDownProcess"/>
    <dgm:cxn modelId="{18CDA780-37F3-4657-9E4A-581268A2D44D}" type="presParOf" srcId="{A7E75939-363C-4CB3-AB2E-020D3578DF59}" destId="{995B7DB5-DE89-4662-87D9-8CBA48C7050C}" srcOrd="1" destOrd="0" presId="urn:microsoft.com/office/officeart/2005/8/layout/StepDownProcess"/>
    <dgm:cxn modelId="{128C126D-B9B2-4684-AC2F-FD3A760CA5C3}" type="presParOf" srcId="{A7E75939-363C-4CB3-AB2E-020D3578DF59}" destId="{8D98EF44-8D37-4100-BD42-B641EE4A7F1C}" srcOrd="2" destOrd="0" presId="urn:microsoft.com/office/officeart/2005/8/layout/StepDownProcess"/>
    <dgm:cxn modelId="{86C5ABEA-4984-4A8B-9362-5DB47DA8F150}" type="presParOf" srcId="{754DFFDD-3958-42C8-B656-4DEC5A821DC8}" destId="{B58CED24-A46A-4A45-9374-22562FC945B2}" srcOrd="5" destOrd="0" presId="urn:microsoft.com/office/officeart/2005/8/layout/StepDownProcess"/>
    <dgm:cxn modelId="{6C98279E-6A44-4282-B0D4-DD4717336583}" type="presParOf" srcId="{754DFFDD-3958-42C8-B656-4DEC5A821DC8}" destId="{4CA03E9A-AAFA-4E20-8B1C-4A46AF14434A}" srcOrd="6" destOrd="0" presId="urn:microsoft.com/office/officeart/2005/8/layout/StepDownProcess"/>
    <dgm:cxn modelId="{035AC42F-7DA6-43C9-BADB-9BC112F4B959}" type="presParOf" srcId="{4CA03E9A-AAFA-4E20-8B1C-4A46AF14434A}" destId="{7C10D11C-F52E-4294-8B85-482268E8E09B}" srcOrd="0" destOrd="0" presId="urn:microsoft.com/office/officeart/2005/8/layout/StepDownProcess"/>
    <dgm:cxn modelId="{C2365C2E-75D5-4FEE-BA5B-1554549739B8}" type="presParOf" srcId="{4CA03E9A-AAFA-4E20-8B1C-4A46AF14434A}" destId="{685906FC-1913-4548-8278-80768F711A5F}" srcOrd="1" destOrd="0" presId="urn:microsoft.com/office/officeart/2005/8/layout/StepDownProcess"/>
    <dgm:cxn modelId="{8D6EA762-7D5D-4EDB-8431-E08C704C188E}" type="presParOf" srcId="{4CA03E9A-AAFA-4E20-8B1C-4A46AF14434A}" destId="{79AB5E54-015A-45D9-817B-F581B09D17CA}" srcOrd="2" destOrd="0" presId="urn:microsoft.com/office/officeart/2005/8/layout/StepDownProcess"/>
    <dgm:cxn modelId="{78435158-E2F0-436F-A15A-9EB1F30FB8CE}" type="presParOf" srcId="{754DFFDD-3958-42C8-B656-4DEC5A821DC8}" destId="{EBEE462E-2277-4B7D-8149-A9987DF0D7DA}" srcOrd="7" destOrd="0" presId="urn:microsoft.com/office/officeart/2005/8/layout/StepDownProcess"/>
    <dgm:cxn modelId="{CEDC5D5C-8855-4117-8AC1-8768964C6451}" type="presParOf" srcId="{754DFFDD-3958-42C8-B656-4DEC5A821DC8}" destId="{D0710FED-2931-404C-A520-C4E8265A324B}" srcOrd="8" destOrd="0" presId="urn:microsoft.com/office/officeart/2005/8/layout/StepDownProcess"/>
    <dgm:cxn modelId="{D5C7E68A-AF65-450A-976B-3217BCFEAE8B}" type="presParOf" srcId="{D0710FED-2931-404C-A520-C4E8265A324B}" destId="{6A21923E-113D-47BA-BFCF-3D57EA8C13B6}" srcOrd="0" destOrd="0" presId="urn:microsoft.com/office/officeart/2005/8/layout/StepDownProcess"/>
    <dgm:cxn modelId="{7CC73EE7-B75F-4E17-B9FF-AC31E947DADF}" type="presParOf" srcId="{D0710FED-2931-404C-A520-C4E8265A324B}" destId="{0C3E348B-AF38-412D-ABAB-E08AAF99CCCB}"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E736A8-F5AD-4FEB-A013-AAD4D39595C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fr-FR"/>
        </a:p>
      </dgm:t>
    </dgm:pt>
    <dgm:pt modelId="{B4709849-9A95-443B-9728-A6C5BFF9BD32}">
      <dgm:prSet phldrT="[Texte]"/>
      <dgm:spPr/>
      <dgm:t>
        <a:bodyPr/>
        <a:lstStyle/>
        <a:p>
          <a:r>
            <a:rPr lang="en-US" dirty="0"/>
            <a:t>1 </a:t>
          </a:r>
          <a:endParaRPr lang="fr-FR" dirty="0"/>
        </a:p>
      </dgm:t>
    </dgm:pt>
    <dgm:pt modelId="{2DCA00DC-6C4F-4714-9655-BC9C5FE5F225}" type="parTrans" cxnId="{AD8262D3-8D64-467D-B0DF-DF53D94B7EFD}">
      <dgm:prSet/>
      <dgm:spPr/>
      <dgm:t>
        <a:bodyPr/>
        <a:lstStyle/>
        <a:p>
          <a:endParaRPr lang="fr-FR"/>
        </a:p>
      </dgm:t>
    </dgm:pt>
    <dgm:pt modelId="{B7FD9DDE-FB58-4129-B4DB-6BFE07ADF531}" type="sibTrans" cxnId="{AD8262D3-8D64-467D-B0DF-DF53D94B7EFD}">
      <dgm:prSet/>
      <dgm:spPr/>
      <dgm:t>
        <a:bodyPr/>
        <a:lstStyle/>
        <a:p>
          <a:endParaRPr lang="fr-FR"/>
        </a:p>
      </dgm:t>
    </dgm:pt>
    <dgm:pt modelId="{F09BDAE4-9632-434E-B157-EFDDC1D539C1}">
      <dgm:prSet phldrT="[Texte]" custT="1"/>
      <dgm:spPr/>
      <dgm:t>
        <a:bodyPr/>
        <a:lstStyle/>
        <a:p>
          <a:pPr>
            <a:buNone/>
          </a:pPr>
          <a:r>
            <a:rPr lang="en-US" sz="1200" dirty="0"/>
            <a:t>Getting Response from HTML</a:t>
          </a:r>
          <a:endParaRPr lang="fr-FR" sz="1200" dirty="0"/>
        </a:p>
      </dgm:t>
    </dgm:pt>
    <dgm:pt modelId="{ABBE4160-82DE-4B6E-B335-82F04A4AEF09}" type="parTrans" cxnId="{C83E64CB-FE43-4343-9060-C014AE44FBEB}">
      <dgm:prSet/>
      <dgm:spPr/>
      <dgm:t>
        <a:bodyPr/>
        <a:lstStyle/>
        <a:p>
          <a:endParaRPr lang="fr-FR"/>
        </a:p>
      </dgm:t>
    </dgm:pt>
    <dgm:pt modelId="{A94338EE-543D-460E-9033-E521A1287B0B}" type="sibTrans" cxnId="{C83E64CB-FE43-4343-9060-C014AE44FBEB}">
      <dgm:prSet/>
      <dgm:spPr/>
      <dgm:t>
        <a:bodyPr/>
        <a:lstStyle/>
        <a:p>
          <a:endParaRPr lang="fr-FR"/>
        </a:p>
      </dgm:t>
    </dgm:pt>
    <dgm:pt modelId="{169C23E9-B696-489B-8606-4BEF45332DB0}">
      <dgm:prSet phldrT="[Texte]"/>
      <dgm:spPr/>
      <dgm:t>
        <a:bodyPr/>
        <a:lstStyle/>
        <a:p>
          <a:r>
            <a:rPr lang="fr-FR" dirty="0"/>
            <a:t>2</a:t>
          </a:r>
        </a:p>
      </dgm:t>
    </dgm:pt>
    <dgm:pt modelId="{962E9E9A-A42F-4E17-9E6E-7B6ACE6BC047}" type="parTrans" cxnId="{8526DFDE-3C62-40D2-B072-3624BB903A13}">
      <dgm:prSet/>
      <dgm:spPr/>
      <dgm:t>
        <a:bodyPr/>
        <a:lstStyle/>
        <a:p>
          <a:endParaRPr lang="fr-FR"/>
        </a:p>
      </dgm:t>
    </dgm:pt>
    <dgm:pt modelId="{1595EDC1-D1F2-4AE7-ABB7-30C959FD90A1}" type="sibTrans" cxnId="{8526DFDE-3C62-40D2-B072-3624BB903A13}">
      <dgm:prSet/>
      <dgm:spPr/>
      <dgm:t>
        <a:bodyPr/>
        <a:lstStyle/>
        <a:p>
          <a:endParaRPr lang="fr-FR"/>
        </a:p>
      </dgm:t>
    </dgm:pt>
    <dgm:pt modelId="{44000F4B-E134-4428-B83C-29E8CD510DCA}">
      <dgm:prSet phldrT="[Texte]" custT="1"/>
      <dgm:spPr/>
      <dgm:t>
        <a:bodyPr/>
        <a:lstStyle/>
        <a:p>
          <a:pPr>
            <a:buNone/>
          </a:pPr>
          <a:r>
            <a:rPr lang="fr-FR" sz="1200" dirty="0"/>
            <a:t> </a:t>
          </a:r>
          <a:r>
            <a:rPr lang="fr-FR" sz="1200" dirty="0" err="1"/>
            <a:t>Creating</a:t>
          </a:r>
          <a:r>
            <a:rPr lang="fr-FR" sz="1200" dirty="0"/>
            <a:t> </a:t>
          </a:r>
          <a:r>
            <a:rPr lang="fr-FR" sz="1200" dirty="0" err="1"/>
            <a:t>BeautifulSoup</a:t>
          </a:r>
          <a:r>
            <a:rPr lang="fr-FR" sz="1200" dirty="0"/>
            <a:t> Object</a:t>
          </a:r>
        </a:p>
      </dgm:t>
    </dgm:pt>
    <dgm:pt modelId="{71914A75-B953-47EB-A8DF-C0346EF85A54}" type="parTrans" cxnId="{1D799FAE-258C-4843-8A4A-22B3969A369C}">
      <dgm:prSet/>
      <dgm:spPr/>
      <dgm:t>
        <a:bodyPr/>
        <a:lstStyle/>
        <a:p>
          <a:endParaRPr lang="fr-FR"/>
        </a:p>
      </dgm:t>
    </dgm:pt>
    <dgm:pt modelId="{FCD9551B-54B5-40B1-9192-7E4B9D3C278C}" type="sibTrans" cxnId="{1D799FAE-258C-4843-8A4A-22B3969A369C}">
      <dgm:prSet/>
      <dgm:spPr/>
      <dgm:t>
        <a:bodyPr/>
        <a:lstStyle/>
        <a:p>
          <a:endParaRPr lang="fr-FR"/>
        </a:p>
      </dgm:t>
    </dgm:pt>
    <dgm:pt modelId="{CD523F49-5E87-4A99-B106-4BD6EE3B15E2}">
      <dgm:prSet phldrT="[Texte]"/>
      <dgm:spPr/>
      <dgm:t>
        <a:bodyPr/>
        <a:lstStyle/>
        <a:p>
          <a:r>
            <a:rPr lang="fr-FR" dirty="0"/>
            <a:t>3</a:t>
          </a:r>
        </a:p>
      </dgm:t>
    </dgm:pt>
    <dgm:pt modelId="{613FA98C-EC7A-480C-8607-387D20A33AE5}" type="parTrans" cxnId="{83AAB76A-D603-47F4-B889-38D2EFDAB3F2}">
      <dgm:prSet/>
      <dgm:spPr/>
      <dgm:t>
        <a:bodyPr/>
        <a:lstStyle/>
        <a:p>
          <a:endParaRPr lang="fr-FR"/>
        </a:p>
      </dgm:t>
    </dgm:pt>
    <dgm:pt modelId="{14696AFF-9036-43E0-8BF0-D5664AF45CFA}" type="sibTrans" cxnId="{83AAB76A-D603-47F4-B889-38D2EFDAB3F2}">
      <dgm:prSet/>
      <dgm:spPr/>
      <dgm:t>
        <a:bodyPr/>
        <a:lstStyle/>
        <a:p>
          <a:endParaRPr lang="fr-FR"/>
        </a:p>
      </dgm:t>
    </dgm:pt>
    <dgm:pt modelId="{A965552A-FAC0-469D-87F8-FAC75A5545FC}">
      <dgm:prSet phldrT="[Texte]" custT="1"/>
      <dgm:spPr/>
      <dgm:t>
        <a:bodyPr/>
        <a:lstStyle/>
        <a:p>
          <a:pPr>
            <a:buNone/>
          </a:pPr>
          <a:r>
            <a:rPr lang="fr-FR" sz="1200" dirty="0" err="1"/>
            <a:t>Creation</a:t>
          </a:r>
          <a:r>
            <a:rPr lang="fr-FR" sz="1200" dirty="0"/>
            <a:t> of </a:t>
          </a:r>
          <a:r>
            <a:rPr lang="fr-FR" sz="1200" dirty="0" err="1"/>
            <a:t>dictionary</a:t>
          </a:r>
          <a:endParaRPr lang="fr-FR" sz="1200" dirty="0"/>
        </a:p>
      </dgm:t>
    </dgm:pt>
    <dgm:pt modelId="{6C5987A6-569E-4BBF-BEA8-59B24DF61B58}" type="parTrans" cxnId="{9B0CE8A9-DE1A-41A8-AD4B-45EBC44611E2}">
      <dgm:prSet/>
      <dgm:spPr/>
      <dgm:t>
        <a:bodyPr/>
        <a:lstStyle/>
        <a:p>
          <a:endParaRPr lang="fr-FR"/>
        </a:p>
      </dgm:t>
    </dgm:pt>
    <dgm:pt modelId="{D2DDA53B-3269-471D-B590-102D7E521DAD}" type="sibTrans" cxnId="{9B0CE8A9-DE1A-41A8-AD4B-45EBC44611E2}">
      <dgm:prSet/>
      <dgm:spPr/>
      <dgm:t>
        <a:bodyPr/>
        <a:lstStyle/>
        <a:p>
          <a:endParaRPr lang="fr-FR"/>
        </a:p>
      </dgm:t>
    </dgm:pt>
    <dgm:pt modelId="{DB06B820-DA15-4A1E-BA18-7881D09822EB}">
      <dgm:prSet phldrT="[Texte]"/>
      <dgm:spPr/>
      <dgm:t>
        <a:bodyPr/>
        <a:lstStyle/>
        <a:p>
          <a:r>
            <a:rPr lang="fr-FR" dirty="0"/>
            <a:t>4</a:t>
          </a:r>
        </a:p>
      </dgm:t>
    </dgm:pt>
    <dgm:pt modelId="{ED0CEC4E-FAD6-4891-8FA3-0F4D772E89DA}" type="parTrans" cxnId="{EA113AEB-376B-4F62-813A-0AD0FC58A290}">
      <dgm:prSet/>
      <dgm:spPr/>
      <dgm:t>
        <a:bodyPr/>
        <a:lstStyle/>
        <a:p>
          <a:endParaRPr lang="fr-FR"/>
        </a:p>
      </dgm:t>
    </dgm:pt>
    <dgm:pt modelId="{0B724D4E-8858-4DBC-AA73-1787494F158D}" type="sibTrans" cxnId="{EA113AEB-376B-4F62-813A-0AD0FC58A290}">
      <dgm:prSet/>
      <dgm:spPr/>
      <dgm:t>
        <a:bodyPr/>
        <a:lstStyle/>
        <a:p>
          <a:endParaRPr lang="fr-FR"/>
        </a:p>
      </dgm:t>
    </dgm:pt>
    <dgm:pt modelId="{A7C1C7DA-9874-47CF-890C-A9D9AE1BFC9A}">
      <dgm:prSet phldrT="[Texte]"/>
      <dgm:spPr/>
      <dgm:t>
        <a:bodyPr/>
        <a:lstStyle/>
        <a:p>
          <a:r>
            <a:rPr lang="fr-FR" dirty="0"/>
            <a:t>5</a:t>
          </a:r>
        </a:p>
      </dgm:t>
    </dgm:pt>
    <dgm:pt modelId="{302EDF46-8ADA-4E7A-9258-03D8E797E4BF}" type="parTrans" cxnId="{6924F8F0-BC42-4C87-A4F7-FEF2869DC3B7}">
      <dgm:prSet/>
      <dgm:spPr/>
      <dgm:t>
        <a:bodyPr/>
        <a:lstStyle/>
        <a:p>
          <a:endParaRPr lang="fr-FR"/>
        </a:p>
      </dgm:t>
    </dgm:pt>
    <dgm:pt modelId="{4B4F76A7-2FDD-469E-A491-443A11E7678D}" type="sibTrans" cxnId="{6924F8F0-BC42-4C87-A4F7-FEF2869DC3B7}">
      <dgm:prSet/>
      <dgm:spPr/>
      <dgm:t>
        <a:bodyPr/>
        <a:lstStyle/>
        <a:p>
          <a:endParaRPr lang="fr-FR"/>
        </a:p>
      </dgm:t>
    </dgm:pt>
    <dgm:pt modelId="{27E4A18F-B5BF-496C-8D6D-DD4304567F1A}">
      <dgm:prSet phldrT="[Texte]" custT="1"/>
      <dgm:spPr/>
      <dgm:t>
        <a:bodyPr/>
        <a:lstStyle/>
        <a:p>
          <a:pPr>
            <a:buNone/>
          </a:pPr>
          <a:r>
            <a:rPr lang="fr-FR" sz="1200" dirty="0" err="1"/>
            <a:t>Finding</a:t>
          </a:r>
          <a:r>
            <a:rPr lang="fr-FR" sz="1200" dirty="0"/>
            <a:t> tables</a:t>
          </a:r>
        </a:p>
      </dgm:t>
    </dgm:pt>
    <dgm:pt modelId="{3EBB96F1-F006-4304-AC0C-0B54831EA5AD}" type="parTrans" cxnId="{D650D7E6-49DE-40F2-B40D-03A9909BB871}">
      <dgm:prSet/>
      <dgm:spPr/>
      <dgm:t>
        <a:bodyPr/>
        <a:lstStyle/>
        <a:p>
          <a:endParaRPr lang="fr-FR"/>
        </a:p>
      </dgm:t>
    </dgm:pt>
    <dgm:pt modelId="{211CA807-B479-470B-A4B5-8AB307FE419E}" type="sibTrans" cxnId="{D650D7E6-49DE-40F2-B40D-03A9909BB871}">
      <dgm:prSet/>
      <dgm:spPr/>
      <dgm:t>
        <a:bodyPr/>
        <a:lstStyle/>
        <a:p>
          <a:endParaRPr lang="fr-FR"/>
        </a:p>
      </dgm:t>
    </dgm:pt>
    <dgm:pt modelId="{7E799298-49A9-4233-A867-B68FFE29EA78}">
      <dgm:prSet phldrT="[Texte]" custT="1"/>
      <dgm:spPr/>
      <dgm:t>
        <a:bodyPr/>
        <a:lstStyle/>
        <a:p>
          <a:pPr>
            <a:buNone/>
          </a:pPr>
          <a:r>
            <a:rPr lang="fr-FR" sz="1200" dirty="0" err="1"/>
            <a:t>Getting</a:t>
          </a:r>
          <a:r>
            <a:rPr lang="fr-FR" sz="1200" dirty="0"/>
            <a:t> </a:t>
          </a:r>
          <a:r>
            <a:rPr lang="fr-FR" sz="1200" dirty="0" err="1"/>
            <a:t>column</a:t>
          </a:r>
          <a:r>
            <a:rPr lang="fr-FR" sz="1200" dirty="0"/>
            <a:t> </a:t>
          </a:r>
          <a:r>
            <a:rPr lang="fr-FR" sz="1200" dirty="0" err="1"/>
            <a:t>names</a:t>
          </a:r>
          <a:endParaRPr lang="fr-FR" sz="1200" dirty="0"/>
        </a:p>
      </dgm:t>
    </dgm:pt>
    <dgm:pt modelId="{6B704D0A-21DC-4699-B5A2-4103B900958E}" type="parTrans" cxnId="{3A1BABB4-E537-4758-8D5B-D8C66E9E9E98}">
      <dgm:prSet/>
      <dgm:spPr/>
      <dgm:t>
        <a:bodyPr/>
        <a:lstStyle/>
        <a:p>
          <a:endParaRPr lang="fr-FR"/>
        </a:p>
      </dgm:t>
    </dgm:pt>
    <dgm:pt modelId="{159CCC7C-77B4-4D40-8876-856F9FCA7FEB}" type="sibTrans" cxnId="{3A1BABB4-E537-4758-8D5B-D8C66E9E9E98}">
      <dgm:prSet/>
      <dgm:spPr/>
      <dgm:t>
        <a:bodyPr/>
        <a:lstStyle/>
        <a:p>
          <a:endParaRPr lang="fr-FR"/>
        </a:p>
      </dgm:t>
    </dgm:pt>
    <dgm:pt modelId="{19FA8091-F04B-4F6A-96A5-54DF7ED552E8}">
      <dgm:prSet phldrT="[Texte]"/>
      <dgm:spPr/>
      <dgm:t>
        <a:bodyPr/>
        <a:lstStyle/>
        <a:p>
          <a:pPr>
            <a:buNone/>
          </a:pPr>
          <a:r>
            <a:rPr lang="fr-FR" dirty="0"/>
            <a:t>8</a:t>
          </a:r>
        </a:p>
      </dgm:t>
    </dgm:pt>
    <dgm:pt modelId="{4674AABE-65B1-4C2C-9DD8-F62FBE1FE3A6}" type="parTrans" cxnId="{E7A1F79D-861F-45CC-BB65-976736081EEC}">
      <dgm:prSet/>
      <dgm:spPr/>
      <dgm:t>
        <a:bodyPr/>
        <a:lstStyle/>
        <a:p>
          <a:endParaRPr lang="fr-FR"/>
        </a:p>
      </dgm:t>
    </dgm:pt>
    <dgm:pt modelId="{E650778B-DDB7-471C-BCD5-FCA0ADE5F9FA}" type="sibTrans" cxnId="{E7A1F79D-861F-45CC-BB65-976736081EEC}">
      <dgm:prSet/>
      <dgm:spPr/>
      <dgm:t>
        <a:bodyPr/>
        <a:lstStyle/>
        <a:p>
          <a:endParaRPr lang="fr-FR"/>
        </a:p>
      </dgm:t>
    </dgm:pt>
    <dgm:pt modelId="{A64760B1-D539-4543-9C3E-8730D1F174AA}">
      <dgm:prSet phldrT="[Texte]"/>
      <dgm:spPr/>
      <dgm:t>
        <a:bodyPr/>
        <a:lstStyle/>
        <a:p>
          <a:pPr>
            <a:buNone/>
          </a:pPr>
          <a:r>
            <a:rPr lang="fr-FR" dirty="0"/>
            <a:t>6</a:t>
          </a:r>
        </a:p>
      </dgm:t>
    </dgm:pt>
    <dgm:pt modelId="{7C31867A-21DC-4EA3-8B40-49FFE5EB0C61}" type="parTrans" cxnId="{43AE2D88-358C-4542-9E37-807F381FF606}">
      <dgm:prSet/>
      <dgm:spPr/>
      <dgm:t>
        <a:bodyPr/>
        <a:lstStyle/>
        <a:p>
          <a:endParaRPr lang="fr-FR"/>
        </a:p>
      </dgm:t>
    </dgm:pt>
    <dgm:pt modelId="{40455F66-9440-49E8-9079-140E37F81A87}" type="sibTrans" cxnId="{43AE2D88-358C-4542-9E37-807F381FF606}">
      <dgm:prSet/>
      <dgm:spPr/>
      <dgm:t>
        <a:bodyPr/>
        <a:lstStyle/>
        <a:p>
          <a:endParaRPr lang="fr-FR"/>
        </a:p>
      </dgm:t>
    </dgm:pt>
    <dgm:pt modelId="{082163C9-C4AA-428D-B961-8E4BDAE62804}">
      <dgm:prSet phldrT="[Texte]" custT="1"/>
      <dgm:spPr/>
      <dgm:t>
        <a:bodyPr/>
        <a:lstStyle/>
        <a:p>
          <a:pPr>
            <a:buNone/>
          </a:pPr>
          <a:r>
            <a:rPr lang="en-US" sz="1200" dirty="0"/>
            <a:t> Appending data to keys</a:t>
          </a:r>
          <a:endParaRPr lang="fr-FR" sz="1200" dirty="0"/>
        </a:p>
      </dgm:t>
    </dgm:pt>
    <dgm:pt modelId="{53E565C7-44EB-4719-A941-B2D314C7F372}" type="parTrans" cxnId="{CEAC4B4B-8465-4D82-BEF3-0F7D97CD872E}">
      <dgm:prSet/>
      <dgm:spPr/>
      <dgm:t>
        <a:bodyPr/>
        <a:lstStyle/>
        <a:p>
          <a:endParaRPr lang="fr-FR"/>
        </a:p>
      </dgm:t>
    </dgm:pt>
    <dgm:pt modelId="{5A276898-AFB2-4F74-AFA3-571D680AC922}" type="sibTrans" cxnId="{CEAC4B4B-8465-4D82-BEF3-0F7D97CD872E}">
      <dgm:prSet/>
      <dgm:spPr/>
      <dgm:t>
        <a:bodyPr/>
        <a:lstStyle/>
        <a:p>
          <a:endParaRPr lang="fr-FR"/>
        </a:p>
      </dgm:t>
    </dgm:pt>
    <dgm:pt modelId="{4619B965-C558-4EA3-B0C0-69CD42A41073}">
      <dgm:prSet phldrT="[Texte]"/>
      <dgm:spPr/>
      <dgm:t>
        <a:bodyPr/>
        <a:lstStyle/>
        <a:p>
          <a:pPr>
            <a:buNone/>
          </a:pPr>
          <a:r>
            <a:rPr lang="fr-FR" dirty="0"/>
            <a:t>7</a:t>
          </a:r>
        </a:p>
      </dgm:t>
    </dgm:pt>
    <dgm:pt modelId="{DE219C3D-B149-41DD-898A-4DBF44B2B0C3}" type="parTrans" cxnId="{9548CBD0-5A20-4510-994C-700154BA53A2}">
      <dgm:prSet/>
      <dgm:spPr/>
      <dgm:t>
        <a:bodyPr/>
        <a:lstStyle/>
        <a:p>
          <a:endParaRPr lang="fr-FR"/>
        </a:p>
      </dgm:t>
    </dgm:pt>
    <dgm:pt modelId="{04F17CA0-D31F-4CBE-B89D-DC8C79362CFB}" type="sibTrans" cxnId="{9548CBD0-5A20-4510-994C-700154BA53A2}">
      <dgm:prSet/>
      <dgm:spPr/>
      <dgm:t>
        <a:bodyPr/>
        <a:lstStyle/>
        <a:p>
          <a:endParaRPr lang="fr-FR"/>
        </a:p>
      </dgm:t>
    </dgm:pt>
    <dgm:pt modelId="{80107091-F7E0-4480-9B34-3F9D573C9231}">
      <dgm:prSet phldrT="[Texte]" custT="1"/>
      <dgm:spPr/>
      <dgm:t>
        <a:bodyPr/>
        <a:lstStyle/>
        <a:p>
          <a:pPr>
            <a:buNone/>
          </a:pPr>
          <a:r>
            <a:rPr lang="en-US" sz="1200" dirty="0"/>
            <a:t>Converting dictionary to </a:t>
          </a:r>
          <a:r>
            <a:rPr lang="en-US" sz="1200" dirty="0" err="1"/>
            <a:t>dataframe</a:t>
          </a:r>
          <a:endParaRPr lang="fr-FR" sz="1200" dirty="0"/>
        </a:p>
      </dgm:t>
    </dgm:pt>
    <dgm:pt modelId="{FDF11F65-B878-4A3E-AA3E-08AA63BC7D7A}" type="parTrans" cxnId="{9FE0FCB4-66BE-4339-BF41-998EAEF857D9}">
      <dgm:prSet/>
      <dgm:spPr/>
      <dgm:t>
        <a:bodyPr/>
        <a:lstStyle/>
        <a:p>
          <a:endParaRPr lang="fr-FR"/>
        </a:p>
      </dgm:t>
    </dgm:pt>
    <dgm:pt modelId="{EBAF71BB-75B3-4405-8DF1-73A00806E2BD}" type="sibTrans" cxnId="{9FE0FCB4-66BE-4339-BF41-998EAEF857D9}">
      <dgm:prSet/>
      <dgm:spPr/>
      <dgm:t>
        <a:bodyPr/>
        <a:lstStyle/>
        <a:p>
          <a:endParaRPr lang="fr-FR"/>
        </a:p>
      </dgm:t>
    </dgm:pt>
    <dgm:pt modelId="{D9AF1FF5-078F-4B97-9634-F1C6BA49C068}">
      <dgm:prSet phldrT="[Texte]" custT="1"/>
      <dgm:spPr/>
      <dgm:t>
        <a:bodyPr/>
        <a:lstStyle/>
        <a:p>
          <a:pPr>
            <a:buNone/>
          </a:pPr>
          <a:r>
            <a:rPr lang="fr-FR" sz="1200" dirty="0" err="1"/>
            <a:t>Dataframe</a:t>
          </a:r>
          <a:r>
            <a:rPr lang="fr-FR" sz="1200" dirty="0"/>
            <a:t> to .CSV</a:t>
          </a:r>
        </a:p>
      </dgm:t>
    </dgm:pt>
    <dgm:pt modelId="{C91EB532-89A4-45E3-B097-770E7BBBC996}" type="parTrans" cxnId="{1F330492-4370-4311-A90A-67650A591FC1}">
      <dgm:prSet/>
      <dgm:spPr/>
      <dgm:t>
        <a:bodyPr/>
        <a:lstStyle/>
        <a:p>
          <a:endParaRPr lang="fr-FR"/>
        </a:p>
      </dgm:t>
    </dgm:pt>
    <dgm:pt modelId="{5996B09B-2E8F-46A5-81AA-8F76F2BFEAD2}" type="sibTrans" cxnId="{1F330492-4370-4311-A90A-67650A591FC1}">
      <dgm:prSet/>
      <dgm:spPr/>
      <dgm:t>
        <a:bodyPr/>
        <a:lstStyle/>
        <a:p>
          <a:endParaRPr lang="fr-FR"/>
        </a:p>
      </dgm:t>
    </dgm:pt>
    <dgm:pt modelId="{754DFFDD-3958-42C8-B656-4DEC5A821DC8}" type="pres">
      <dgm:prSet presAssocID="{EFE736A8-F5AD-4FEB-A013-AAD4D39595C0}" presName="rootnode" presStyleCnt="0">
        <dgm:presLayoutVars>
          <dgm:chMax/>
          <dgm:chPref/>
          <dgm:dir/>
          <dgm:animLvl val="lvl"/>
        </dgm:presLayoutVars>
      </dgm:prSet>
      <dgm:spPr/>
    </dgm:pt>
    <dgm:pt modelId="{920B970A-828F-4E31-88DE-03FE17F67441}" type="pres">
      <dgm:prSet presAssocID="{B4709849-9A95-443B-9728-A6C5BFF9BD32}" presName="composite" presStyleCnt="0"/>
      <dgm:spPr/>
    </dgm:pt>
    <dgm:pt modelId="{A537381C-62F9-4DC5-A186-6B36C21CC686}" type="pres">
      <dgm:prSet presAssocID="{B4709849-9A95-443B-9728-A6C5BFF9BD32}" presName="bentUpArrow1" presStyleLbl="alignImgPlace1" presStyleIdx="0" presStyleCnt="7"/>
      <dgm:spPr/>
    </dgm:pt>
    <dgm:pt modelId="{A8B58BC4-E02B-4419-A4F3-5F0F5515FD84}" type="pres">
      <dgm:prSet presAssocID="{B4709849-9A95-443B-9728-A6C5BFF9BD32}" presName="ParentText" presStyleLbl="node1" presStyleIdx="0" presStyleCnt="8">
        <dgm:presLayoutVars>
          <dgm:chMax val="1"/>
          <dgm:chPref val="1"/>
          <dgm:bulletEnabled val="1"/>
        </dgm:presLayoutVars>
      </dgm:prSet>
      <dgm:spPr/>
    </dgm:pt>
    <dgm:pt modelId="{8CB8B796-4625-4EC3-99C4-7F858FE36F48}" type="pres">
      <dgm:prSet presAssocID="{B4709849-9A95-443B-9728-A6C5BFF9BD32}" presName="ChildText" presStyleLbl="revTx" presStyleIdx="0" presStyleCnt="8" custScaleX="297854" custLinFactNeighborX="97619" custLinFactNeighborY="1401">
        <dgm:presLayoutVars>
          <dgm:chMax val="0"/>
          <dgm:chPref val="0"/>
          <dgm:bulletEnabled val="1"/>
        </dgm:presLayoutVars>
      </dgm:prSet>
      <dgm:spPr/>
    </dgm:pt>
    <dgm:pt modelId="{8E3C593A-257E-4BF3-A894-4F4D7BBB2CCF}" type="pres">
      <dgm:prSet presAssocID="{B7FD9DDE-FB58-4129-B4DB-6BFE07ADF531}" presName="sibTrans" presStyleCnt="0"/>
      <dgm:spPr/>
    </dgm:pt>
    <dgm:pt modelId="{147AEADD-0B65-48E5-A19F-933B24DA34F6}" type="pres">
      <dgm:prSet presAssocID="{169C23E9-B696-489B-8606-4BEF45332DB0}" presName="composite" presStyleCnt="0"/>
      <dgm:spPr/>
    </dgm:pt>
    <dgm:pt modelId="{A7A206E3-8FA1-4219-85A8-16EAC7DE6282}" type="pres">
      <dgm:prSet presAssocID="{169C23E9-B696-489B-8606-4BEF45332DB0}" presName="bentUpArrow1" presStyleLbl="alignImgPlace1" presStyleIdx="1" presStyleCnt="7" custLinFactNeighborX="-56406" custLinFactNeighborY="-3854"/>
      <dgm:spPr/>
    </dgm:pt>
    <dgm:pt modelId="{CB373744-3737-42EB-B41D-6A49A879830B}" type="pres">
      <dgm:prSet presAssocID="{169C23E9-B696-489B-8606-4BEF45332DB0}" presName="ParentText" presStyleLbl="node1" presStyleIdx="1" presStyleCnt="8" custLinFactNeighborX="-38136" custLinFactNeighborY="-3270">
        <dgm:presLayoutVars>
          <dgm:chMax val="1"/>
          <dgm:chPref val="1"/>
          <dgm:bulletEnabled val="1"/>
        </dgm:presLayoutVars>
      </dgm:prSet>
      <dgm:spPr/>
    </dgm:pt>
    <dgm:pt modelId="{A8DB4BF8-F35B-4083-B4A8-6C4BAB1D703A}" type="pres">
      <dgm:prSet presAssocID="{169C23E9-B696-489B-8606-4BEF45332DB0}" presName="ChildText" presStyleLbl="revTx" presStyleIdx="1" presStyleCnt="8" custScaleX="367914" custScaleY="88765" custLinFactNeighborX="76957" custLinFactNeighborY="346">
        <dgm:presLayoutVars>
          <dgm:chMax val="0"/>
          <dgm:chPref val="0"/>
          <dgm:bulletEnabled val="1"/>
        </dgm:presLayoutVars>
      </dgm:prSet>
      <dgm:spPr/>
    </dgm:pt>
    <dgm:pt modelId="{21709112-3E16-4577-B0AE-069EBE18D19B}" type="pres">
      <dgm:prSet presAssocID="{1595EDC1-D1F2-4AE7-ABB7-30C959FD90A1}" presName="sibTrans" presStyleCnt="0"/>
      <dgm:spPr/>
    </dgm:pt>
    <dgm:pt modelId="{A7E75939-363C-4CB3-AB2E-020D3578DF59}" type="pres">
      <dgm:prSet presAssocID="{CD523F49-5E87-4A99-B106-4BD6EE3B15E2}" presName="composite" presStyleCnt="0"/>
      <dgm:spPr/>
    </dgm:pt>
    <dgm:pt modelId="{EDF7B0DC-39D1-4158-9604-2ABB31316240}" type="pres">
      <dgm:prSet presAssocID="{CD523F49-5E87-4A99-B106-4BD6EE3B15E2}" presName="bentUpArrow1" presStyleLbl="alignImgPlace1" presStyleIdx="2" presStyleCnt="7" custLinFactX="-12802" custLinFactNeighborX="-100000"/>
      <dgm:spPr/>
    </dgm:pt>
    <dgm:pt modelId="{995B7DB5-DE89-4662-87D9-8CBA48C7050C}" type="pres">
      <dgm:prSet presAssocID="{CD523F49-5E87-4A99-B106-4BD6EE3B15E2}" presName="ParentText" presStyleLbl="node1" presStyleIdx="2" presStyleCnt="8" custLinFactNeighborX="-76286">
        <dgm:presLayoutVars>
          <dgm:chMax val="1"/>
          <dgm:chPref val="1"/>
          <dgm:bulletEnabled val="1"/>
        </dgm:presLayoutVars>
      </dgm:prSet>
      <dgm:spPr/>
    </dgm:pt>
    <dgm:pt modelId="{8D98EF44-8D37-4100-BD42-B641EE4A7F1C}" type="pres">
      <dgm:prSet presAssocID="{CD523F49-5E87-4A99-B106-4BD6EE3B15E2}" presName="ChildText" presStyleLbl="revTx" presStyleIdx="2" presStyleCnt="8" custScaleX="302458" custLinFactNeighborX="-2498" custLinFactNeighborY="346">
        <dgm:presLayoutVars>
          <dgm:chMax val="0"/>
          <dgm:chPref val="0"/>
          <dgm:bulletEnabled val="1"/>
        </dgm:presLayoutVars>
      </dgm:prSet>
      <dgm:spPr/>
    </dgm:pt>
    <dgm:pt modelId="{B58CED24-A46A-4A45-9374-22562FC945B2}" type="pres">
      <dgm:prSet presAssocID="{14696AFF-9036-43E0-8BF0-D5664AF45CFA}" presName="sibTrans" presStyleCnt="0"/>
      <dgm:spPr/>
    </dgm:pt>
    <dgm:pt modelId="{4CA03E9A-AAFA-4E20-8B1C-4A46AF14434A}" type="pres">
      <dgm:prSet presAssocID="{DB06B820-DA15-4A1E-BA18-7881D09822EB}" presName="composite" presStyleCnt="0"/>
      <dgm:spPr/>
    </dgm:pt>
    <dgm:pt modelId="{7C10D11C-F52E-4294-8B85-482268E8E09B}" type="pres">
      <dgm:prSet presAssocID="{DB06B820-DA15-4A1E-BA18-7881D09822EB}" presName="bentUpArrow1" presStyleLbl="alignImgPlace1" presStyleIdx="3" presStyleCnt="7" custLinFactX="-67860" custLinFactNeighborX="-100000" custLinFactNeighborY="458"/>
      <dgm:spPr/>
    </dgm:pt>
    <dgm:pt modelId="{685906FC-1913-4548-8278-80768F711A5F}" type="pres">
      <dgm:prSet presAssocID="{DB06B820-DA15-4A1E-BA18-7881D09822EB}" presName="ParentText" presStyleLbl="node1" presStyleIdx="3" presStyleCnt="8" custLinFactX="-13521" custLinFactNeighborX="-100000" custLinFactNeighborY="390">
        <dgm:presLayoutVars>
          <dgm:chMax val="1"/>
          <dgm:chPref val="1"/>
          <dgm:bulletEnabled val="1"/>
        </dgm:presLayoutVars>
      </dgm:prSet>
      <dgm:spPr/>
    </dgm:pt>
    <dgm:pt modelId="{79AB5E54-015A-45D9-817B-F581B09D17CA}" type="pres">
      <dgm:prSet presAssocID="{DB06B820-DA15-4A1E-BA18-7881D09822EB}" presName="ChildText" presStyleLbl="revTx" presStyleIdx="3" presStyleCnt="8" custScaleX="385645" custLinFactNeighborX="-12490">
        <dgm:presLayoutVars>
          <dgm:chMax val="0"/>
          <dgm:chPref val="0"/>
          <dgm:bulletEnabled val="1"/>
        </dgm:presLayoutVars>
      </dgm:prSet>
      <dgm:spPr/>
    </dgm:pt>
    <dgm:pt modelId="{EBEE462E-2277-4B7D-8149-A9987DF0D7DA}" type="pres">
      <dgm:prSet presAssocID="{0B724D4E-8858-4DBC-AA73-1787494F158D}" presName="sibTrans" presStyleCnt="0"/>
      <dgm:spPr/>
    </dgm:pt>
    <dgm:pt modelId="{D0710FED-2931-404C-A520-C4E8265A324B}" type="pres">
      <dgm:prSet presAssocID="{A7C1C7DA-9874-47CF-890C-A9D9AE1BFC9A}" presName="composite" presStyleCnt="0"/>
      <dgm:spPr/>
    </dgm:pt>
    <dgm:pt modelId="{8F935A07-527C-447D-A505-91920635BDB0}" type="pres">
      <dgm:prSet presAssocID="{A7C1C7DA-9874-47CF-890C-A9D9AE1BFC9A}" presName="bentUpArrow1" presStyleLbl="alignImgPlace1" presStyleIdx="4" presStyleCnt="7" custLinFactX="-100000" custLinFactNeighborX="-182745" custLinFactNeighborY="-4734"/>
      <dgm:spPr/>
    </dgm:pt>
    <dgm:pt modelId="{6A21923E-113D-47BA-BFCF-3D57EA8C13B6}" type="pres">
      <dgm:prSet presAssocID="{A7C1C7DA-9874-47CF-890C-A9D9AE1BFC9A}" presName="ParentText" presStyleLbl="node1" presStyleIdx="4" presStyleCnt="8" custLinFactX="-85401" custLinFactNeighborX="-100000">
        <dgm:presLayoutVars>
          <dgm:chMax val="1"/>
          <dgm:chPref val="1"/>
          <dgm:bulletEnabled val="1"/>
        </dgm:presLayoutVars>
      </dgm:prSet>
      <dgm:spPr/>
    </dgm:pt>
    <dgm:pt modelId="{E7A2A964-5DE5-45F2-A4F0-E3ED1252E26B}" type="pres">
      <dgm:prSet presAssocID="{A7C1C7DA-9874-47CF-890C-A9D9AE1BFC9A}" presName="ChildText" presStyleLbl="revTx" presStyleIdx="4" presStyleCnt="8" custScaleX="466345" custLinFactNeighborX="-69588">
        <dgm:presLayoutVars>
          <dgm:chMax val="0"/>
          <dgm:chPref val="0"/>
          <dgm:bulletEnabled val="1"/>
        </dgm:presLayoutVars>
      </dgm:prSet>
      <dgm:spPr/>
    </dgm:pt>
    <dgm:pt modelId="{4C19FDB8-D64C-4AF6-A8D9-9CF1777552CF}" type="pres">
      <dgm:prSet presAssocID="{4B4F76A7-2FDD-469E-A491-443A11E7678D}" presName="sibTrans" presStyleCnt="0"/>
      <dgm:spPr/>
    </dgm:pt>
    <dgm:pt modelId="{3DF1F7E5-9D68-4B48-8FC9-7A9993F0B30A}" type="pres">
      <dgm:prSet presAssocID="{A64760B1-D539-4543-9C3E-8730D1F174AA}" presName="composite" presStyleCnt="0"/>
      <dgm:spPr/>
    </dgm:pt>
    <dgm:pt modelId="{941B1E47-9C6D-4B11-92CB-1F9848A9D05E}" type="pres">
      <dgm:prSet presAssocID="{A64760B1-D539-4543-9C3E-8730D1F174AA}" presName="bentUpArrow1" presStyleLbl="alignImgPlace1" presStyleIdx="5" presStyleCnt="7" custLinFactX="-100000" custLinFactNeighborX="-191061" custLinFactNeighborY="-6970"/>
      <dgm:spPr/>
    </dgm:pt>
    <dgm:pt modelId="{3D439076-122B-49EA-8BF7-8B35D601BE82}" type="pres">
      <dgm:prSet presAssocID="{A64760B1-D539-4543-9C3E-8730D1F174AA}" presName="ParentText" presStyleLbl="node1" presStyleIdx="5" presStyleCnt="8" custLinFactX="-96840" custLinFactNeighborX="-100000" custLinFactNeighborY="-5916">
        <dgm:presLayoutVars>
          <dgm:chMax val="1"/>
          <dgm:chPref val="1"/>
          <dgm:bulletEnabled val="1"/>
        </dgm:presLayoutVars>
      </dgm:prSet>
      <dgm:spPr/>
    </dgm:pt>
    <dgm:pt modelId="{41AB48AF-BC0E-464B-BE6B-8E6AB8983575}" type="pres">
      <dgm:prSet presAssocID="{A64760B1-D539-4543-9C3E-8730D1F174AA}" presName="ChildText" presStyleLbl="revTx" presStyleIdx="5" presStyleCnt="8" custScaleX="432704" custLinFactX="-11177" custLinFactNeighborX="-100000" custLinFactNeighborY="-7456">
        <dgm:presLayoutVars>
          <dgm:chMax val="0"/>
          <dgm:chPref val="0"/>
          <dgm:bulletEnabled val="1"/>
        </dgm:presLayoutVars>
      </dgm:prSet>
      <dgm:spPr/>
    </dgm:pt>
    <dgm:pt modelId="{ECB99539-8D6B-4402-A3D2-E8E066C8B9AF}" type="pres">
      <dgm:prSet presAssocID="{40455F66-9440-49E8-9079-140E37F81A87}" presName="sibTrans" presStyleCnt="0"/>
      <dgm:spPr/>
    </dgm:pt>
    <dgm:pt modelId="{5A95AB51-A355-4452-9678-871116C416F5}" type="pres">
      <dgm:prSet presAssocID="{4619B965-C558-4EA3-B0C0-69CD42A41073}" presName="composite" presStyleCnt="0"/>
      <dgm:spPr/>
    </dgm:pt>
    <dgm:pt modelId="{2B4986B6-E30A-4856-8062-52F7F5BBCA96}" type="pres">
      <dgm:prSet presAssocID="{4619B965-C558-4EA3-B0C0-69CD42A41073}" presName="bentUpArrow1" presStyleLbl="alignImgPlace1" presStyleIdx="6" presStyleCnt="7" custLinFactX="-151352" custLinFactNeighborX="-200000" custLinFactNeighborY="-15998"/>
      <dgm:spPr/>
    </dgm:pt>
    <dgm:pt modelId="{BCBFBE3A-C18A-4B27-AD62-5C36A38AC69E}" type="pres">
      <dgm:prSet presAssocID="{4619B965-C558-4EA3-B0C0-69CD42A41073}" presName="ParentText" presStyleLbl="node1" presStyleIdx="6" presStyleCnt="8" custLinFactX="-100000" custLinFactNeighborX="-137614" custLinFactNeighborY="-13577">
        <dgm:presLayoutVars>
          <dgm:chMax val="1"/>
          <dgm:chPref val="1"/>
          <dgm:bulletEnabled val="1"/>
        </dgm:presLayoutVars>
      </dgm:prSet>
      <dgm:spPr/>
    </dgm:pt>
    <dgm:pt modelId="{74175F18-5044-421B-848D-F64AFD7BD3A2}" type="pres">
      <dgm:prSet presAssocID="{4619B965-C558-4EA3-B0C0-69CD42A41073}" presName="ChildText" presStyleLbl="revTx" presStyleIdx="6" presStyleCnt="8" custScaleX="419298" custLinFactX="-64758" custLinFactNeighborX="-100000" custLinFactNeighborY="-12605">
        <dgm:presLayoutVars>
          <dgm:chMax val="0"/>
          <dgm:chPref val="0"/>
          <dgm:bulletEnabled val="1"/>
        </dgm:presLayoutVars>
      </dgm:prSet>
      <dgm:spPr/>
    </dgm:pt>
    <dgm:pt modelId="{890FA81F-4C23-49C5-819C-02851157E5C1}" type="pres">
      <dgm:prSet presAssocID="{04F17CA0-D31F-4CBE-B89D-DC8C79362CFB}" presName="sibTrans" presStyleCnt="0"/>
      <dgm:spPr/>
    </dgm:pt>
    <dgm:pt modelId="{D1851A24-6BB0-4943-A8FB-397F22D50466}" type="pres">
      <dgm:prSet presAssocID="{19FA8091-F04B-4F6A-96A5-54DF7ED552E8}" presName="composite" presStyleCnt="0"/>
      <dgm:spPr/>
    </dgm:pt>
    <dgm:pt modelId="{CADC96EC-6F9E-408B-9FE1-9A633518921F}" type="pres">
      <dgm:prSet presAssocID="{19FA8091-F04B-4F6A-96A5-54DF7ED552E8}" presName="ParentText" presStyleLbl="node1" presStyleIdx="7" presStyleCnt="8" custLinFactX="-100000" custLinFactNeighborX="-179794" custLinFactNeighborY="-11015">
        <dgm:presLayoutVars>
          <dgm:chMax val="1"/>
          <dgm:chPref val="1"/>
          <dgm:bulletEnabled val="1"/>
        </dgm:presLayoutVars>
      </dgm:prSet>
      <dgm:spPr/>
    </dgm:pt>
    <dgm:pt modelId="{FEB4D40A-E89F-41AF-9230-1AA7BE296AF9}" type="pres">
      <dgm:prSet presAssocID="{19FA8091-F04B-4F6A-96A5-54DF7ED552E8}" presName="FinalChildText" presStyleLbl="revTx" presStyleIdx="7" presStyleCnt="8" custScaleX="412206" custScaleY="125273" custLinFactX="-100000" custLinFactNeighborX="-128830" custLinFactNeighborY="-8943">
        <dgm:presLayoutVars>
          <dgm:chMax val="0"/>
          <dgm:chPref val="0"/>
          <dgm:bulletEnabled val="1"/>
        </dgm:presLayoutVars>
      </dgm:prSet>
      <dgm:spPr/>
    </dgm:pt>
  </dgm:ptLst>
  <dgm:cxnLst>
    <dgm:cxn modelId="{7D037108-E378-44A6-8C24-A79C04C9F028}" type="presOf" srcId="{4619B965-C558-4EA3-B0C0-69CD42A41073}" destId="{BCBFBE3A-C18A-4B27-AD62-5C36A38AC69E}" srcOrd="0" destOrd="0" presId="urn:microsoft.com/office/officeart/2005/8/layout/StepDownProcess"/>
    <dgm:cxn modelId="{719C9F0D-6F58-4207-9A08-4172D499B6C2}" type="presOf" srcId="{44000F4B-E134-4428-B83C-29E8CD510DCA}" destId="{A8DB4BF8-F35B-4083-B4A8-6C4BAB1D703A}" srcOrd="0" destOrd="0" presId="urn:microsoft.com/office/officeart/2005/8/layout/StepDownProcess"/>
    <dgm:cxn modelId="{5957B529-43E9-4194-A526-4B53BD66E71A}" type="presOf" srcId="{A7C1C7DA-9874-47CF-890C-A9D9AE1BFC9A}" destId="{6A21923E-113D-47BA-BFCF-3D57EA8C13B6}" srcOrd="0" destOrd="0" presId="urn:microsoft.com/office/officeart/2005/8/layout/StepDownProcess"/>
    <dgm:cxn modelId="{83AAB76A-D603-47F4-B889-38D2EFDAB3F2}" srcId="{EFE736A8-F5AD-4FEB-A013-AAD4D39595C0}" destId="{CD523F49-5E87-4A99-B106-4BD6EE3B15E2}" srcOrd="2" destOrd="0" parTransId="{613FA98C-EC7A-480C-8607-387D20A33AE5}" sibTransId="{14696AFF-9036-43E0-8BF0-D5664AF45CFA}"/>
    <dgm:cxn modelId="{CEAC4B4B-8465-4D82-BEF3-0F7D97CD872E}" srcId="{A64760B1-D539-4543-9C3E-8730D1F174AA}" destId="{082163C9-C4AA-428D-B961-8E4BDAE62804}" srcOrd="0" destOrd="0" parTransId="{53E565C7-44EB-4719-A941-B2D314C7F372}" sibTransId="{5A276898-AFB2-4F74-AFA3-571D680AC922}"/>
    <dgm:cxn modelId="{34E4544D-1395-4B12-A7E8-A13D08B7258C}" type="presOf" srcId="{F09BDAE4-9632-434E-B157-EFDDC1D539C1}" destId="{8CB8B796-4625-4EC3-99C4-7F858FE36F48}" srcOrd="0" destOrd="0" presId="urn:microsoft.com/office/officeart/2005/8/layout/StepDownProcess"/>
    <dgm:cxn modelId="{CB064C80-16C6-4439-A0E3-2659F2ACA59E}" type="presOf" srcId="{80107091-F7E0-4480-9B34-3F9D573C9231}" destId="{74175F18-5044-421B-848D-F64AFD7BD3A2}" srcOrd="0" destOrd="0" presId="urn:microsoft.com/office/officeart/2005/8/layout/StepDownProcess"/>
    <dgm:cxn modelId="{DD3DB485-29EB-4AE9-874F-6AA79D50E5B7}" type="presOf" srcId="{169C23E9-B696-489B-8606-4BEF45332DB0}" destId="{CB373744-3737-42EB-B41D-6A49A879830B}" srcOrd="0" destOrd="0" presId="urn:microsoft.com/office/officeart/2005/8/layout/StepDownProcess"/>
    <dgm:cxn modelId="{43AE2D88-358C-4542-9E37-807F381FF606}" srcId="{EFE736A8-F5AD-4FEB-A013-AAD4D39595C0}" destId="{A64760B1-D539-4543-9C3E-8730D1F174AA}" srcOrd="5" destOrd="0" parTransId="{7C31867A-21DC-4EA3-8B40-49FFE5EB0C61}" sibTransId="{40455F66-9440-49E8-9079-140E37F81A87}"/>
    <dgm:cxn modelId="{2389708A-76F7-4920-9885-F8776CB35583}" type="presOf" srcId="{7E799298-49A9-4233-A867-B68FFE29EA78}" destId="{79AB5E54-015A-45D9-817B-F581B09D17CA}" srcOrd="0" destOrd="0" presId="urn:microsoft.com/office/officeart/2005/8/layout/StepDownProcess"/>
    <dgm:cxn modelId="{1F330492-4370-4311-A90A-67650A591FC1}" srcId="{19FA8091-F04B-4F6A-96A5-54DF7ED552E8}" destId="{D9AF1FF5-078F-4B97-9634-F1C6BA49C068}" srcOrd="0" destOrd="0" parTransId="{C91EB532-89A4-45E3-B097-770E7BBBC996}" sibTransId="{5996B09B-2E8F-46A5-81AA-8F76F2BFEAD2}"/>
    <dgm:cxn modelId="{513C1796-3D7B-4239-9341-2A88C69B3392}" type="presOf" srcId="{082163C9-C4AA-428D-B961-8E4BDAE62804}" destId="{41AB48AF-BC0E-464B-BE6B-8E6AB8983575}" srcOrd="0" destOrd="0" presId="urn:microsoft.com/office/officeart/2005/8/layout/StepDownProcess"/>
    <dgm:cxn modelId="{366F5399-3FEE-4E08-82CA-525BD2DA4687}" type="presOf" srcId="{A965552A-FAC0-469D-87F8-FAC75A5545FC}" destId="{E7A2A964-5DE5-45F2-A4F0-E3ED1252E26B}" srcOrd="0" destOrd="0" presId="urn:microsoft.com/office/officeart/2005/8/layout/StepDownProcess"/>
    <dgm:cxn modelId="{E7A1F79D-861F-45CC-BB65-976736081EEC}" srcId="{EFE736A8-F5AD-4FEB-A013-AAD4D39595C0}" destId="{19FA8091-F04B-4F6A-96A5-54DF7ED552E8}" srcOrd="7" destOrd="0" parTransId="{4674AABE-65B1-4C2C-9DD8-F62FBE1FE3A6}" sibTransId="{E650778B-DDB7-471C-BCD5-FCA0ADE5F9FA}"/>
    <dgm:cxn modelId="{BA0C0CA2-0C41-4C89-8949-58D8CD899EA9}" type="presOf" srcId="{DB06B820-DA15-4A1E-BA18-7881D09822EB}" destId="{685906FC-1913-4548-8278-80768F711A5F}" srcOrd="0" destOrd="0" presId="urn:microsoft.com/office/officeart/2005/8/layout/StepDownProcess"/>
    <dgm:cxn modelId="{9B0CE8A9-DE1A-41A8-AD4B-45EBC44611E2}" srcId="{A7C1C7DA-9874-47CF-890C-A9D9AE1BFC9A}" destId="{A965552A-FAC0-469D-87F8-FAC75A5545FC}" srcOrd="0" destOrd="0" parTransId="{6C5987A6-569E-4BBF-BEA8-59B24DF61B58}" sibTransId="{D2DDA53B-3269-471D-B590-102D7E521DAD}"/>
    <dgm:cxn modelId="{ABA3F5AC-9C3B-46F9-AC7E-93E7EABD8EF6}" type="presOf" srcId="{B4709849-9A95-443B-9728-A6C5BFF9BD32}" destId="{A8B58BC4-E02B-4419-A4F3-5F0F5515FD84}" srcOrd="0" destOrd="0" presId="urn:microsoft.com/office/officeart/2005/8/layout/StepDownProcess"/>
    <dgm:cxn modelId="{1D799FAE-258C-4843-8A4A-22B3969A369C}" srcId="{169C23E9-B696-489B-8606-4BEF45332DB0}" destId="{44000F4B-E134-4428-B83C-29E8CD510DCA}" srcOrd="0" destOrd="0" parTransId="{71914A75-B953-47EB-A8DF-C0346EF85A54}" sibTransId="{FCD9551B-54B5-40B1-9192-7E4B9D3C278C}"/>
    <dgm:cxn modelId="{933E00AF-86B3-4420-A9C0-B4A98C8E0678}" type="presOf" srcId="{D9AF1FF5-078F-4B97-9634-F1C6BA49C068}" destId="{FEB4D40A-E89F-41AF-9230-1AA7BE296AF9}" srcOrd="0" destOrd="0" presId="urn:microsoft.com/office/officeart/2005/8/layout/StepDownProcess"/>
    <dgm:cxn modelId="{3A1BABB4-E537-4758-8D5B-D8C66E9E9E98}" srcId="{DB06B820-DA15-4A1E-BA18-7881D09822EB}" destId="{7E799298-49A9-4233-A867-B68FFE29EA78}" srcOrd="0" destOrd="0" parTransId="{6B704D0A-21DC-4699-B5A2-4103B900958E}" sibTransId="{159CCC7C-77B4-4D40-8876-856F9FCA7FEB}"/>
    <dgm:cxn modelId="{9FE0FCB4-66BE-4339-BF41-998EAEF857D9}" srcId="{4619B965-C558-4EA3-B0C0-69CD42A41073}" destId="{80107091-F7E0-4480-9B34-3F9D573C9231}" srcOrd="0" destOrd="0" parTransId="{FDF11F65-B878-4A3E-AA3E-08AA63BC7D7A}" sibTransId="{EBAF71BB-75B3-4405-8DF1-73A00806E2BD}"/>
    <dgm:cxn modelId="{AE4386B6-7A30-4E99-845B-0327800DCC80}" type="presOf" srcId="{27E4A18F-B5BF-496C-8D6D-DD4304567F1A}" destId="{8D98EF44-8D37-4100-BD42-B641EE4A7F1C}" srcOrd="0" destOrd="0" presId="urn:microsoft.com/office/officeart/2005/8/layout/StepDownProcess"/>
    <dgm:cxn modelId="{0179D1B9-59C7-4D8E-AFDC-AC849DAF7170}" type="presOf" srcId="{EFE736A8-F5AD-4FEB-A013-AAD4D39595C0}" destId="{754DFFDD-3958-42C8-B656-4DEC5A821DC8}" srcOrd="0" destOrd="0" presId="urn:microsoft.com/office/officeart/2005/8/layout/StepDownProcess"/>
    <dgm:cxn modelId="{C83E64CB-FE43-4343-9060-C014AE44FBEB}" srcId="{B4709849-9A95-443B-9728-A6C5BFF9BD32}" destId="{F09BDAE4-9632-434E-B157-EFDDC1D539C1}" srcOrd="0" destOrd="0" parTransId="{ABBE4160-82DE-4B6E-B335-82F04A4AEF09}" sibTransId="{A94338EE-543D-460E-9033-E521A1287B0B}"/>
    <dgm:cxn modelId="{47F68CCB-8821-4B52-96C1-C4DD4D3EC063}" type="presOf" srcId="{19FA8091-F04B-4F6A-96A5-54DF7ED552E8}" destId="{CADC96EC-6F9E-408B-9FE1-9A633518921F}" srcOrd="0" destOrd="0" presId="urn:microsoft.com/office/officeart/2005/8/layout/StepDownProcess"/>
    <dgm:cxn modelId="{9548CBD0-5A20-4510-994C-700154BA53A2}" srcId="{EFE736A8-F5AD-4FEB-A013-AAD4D39595C0}" destId="{4619B965-C558-4EA3-B0C0-69CD42A41073}" srcOrd="6" destOrd="0" parTransId="{DE219C3D-B149-41DD-898A-4DBF44B2B0C3}" sibTransId="{04F17CA0-D31F-4CBE-B89D-DC8C79362CFB}"/>
    <dgm:cxn modelId="{AD8262D3-8D64-467D-B0DF-DF53D94B7EFD}" srcId="{EFE736A8-F5AD-4FEB-A013-AAD4D39595C0}" destId="{B4709849-9A95-443B-9728-A6C5BFF9BD32}" srcOrd="0" destOrd="0" parTransId="{2DCA00DC-6C4F-4714-9655-BC9C5FE5F225}" sibTransId="{B7FD9DDE-FB58-4129-B4DB-6BFE07ADF531}"/>
    <dgm:cxn modelId="{16269AD6-C0CE-43DD-8038-02A1D154AD03}" type="presOf" srcId="{A64760B1-D539-4543-9C3E-8730D1F174AA}" destId="{3D439076-122B-49EA-8BF7-8B35D601BE82}" srcOrd="0" destOrd="0" presId="urn:microsoft.com/office/officeart/2005/8/layout/StepDownProcess"/>
    <dgm:cxn modelId="{8526DFDE-3C62-40D2-B072-3624BB903A13}" srcId="{EFE736A8-F5AD-4FEB-A013-AAD4D39595C0}" destId="{169C23E9-B696-489B-8606-4BEF45332DB0}" srcOrd="1" destOrd="0" parTransId="{962E9E9A-A42F-4E17-9E6E-7B6ACE6BC047}" sibTransId="{1595EDC1-D1F2-4AE7-ABB7-30C959FD90A1}"/>
    <dgm:cxn modelId="{D650D7E6-49DE-40F2-B40D-03A9909BB871}" srcId="{CD523F49-5E87-4A99-B106-4BD6EE3B15E2}" destId="{27E4A18F-B5BF-496C-8D6D-DD4304567F1A}" srcOrd="0" destOrd="0" parTransId="{3EBB96F1-F006-4304-AC0C-0B54831EA5AD}" sibTransId="{211CA807-B479-470B-A4B5-8AB307FE419E}"/>
    <dgm:cxn modelId="{EA113AEB-376B-4F62-813A-0AD0FC58A290}" srcId="{EFE736A8-F5AD-4FEB-A013-AAD4D39595C0}" destId="{DB06B820-DA15-4A1E-BA18-7881D09822EB}" srcOrd="3" destOrd="0" parTransId="{ED0CEC4E-FAD6-4891-8FA3-0F4D772E89DA}" sibTransId="{0B724D4E-8858-4DBC-AA73-1787494F158D}"/>
    <dgm:cxn modelId="{6924F8F0-BC42-4C87-A4F7-FEF2869DC3B7}" srcId="{EFE736A8-F5AD-4FEB-A013-AAD4D39595C0}" destId="{A7C1C7DA-9874-47CF-890C-A9D9AE1BFC9A}" srcOrd="4" destOrd="0" parTransId="{302EDF46-8ADA-4E7A-9258-03D8E797E4BF}" sibTransId="{4B4F76A7-2FDD-469E-A491-443A11E7678D}"/>
    <dgm:cxn modelId="{7E36FCF7-2268-42E0-AA50-A439DF8DB6E3}" type="presOf" srcId="{CD523F49-5E87-4A99-B106-4BD6EE3B15E2}" destId="{995B7DB5-DE89-4662-87D9-8CBA48C7050C}" srcOrd="0" destOrd="0" presId="urn:microsoft.com/office/officeart/2005/8/layout/StepDownProcess"/>
    <dgm:cxn modelId="{3E17083D-57ED-4D10-8AD0-F38DF2A37467}" type="presParOf" srcId="{754DFFDD-3958-42C8-B656-4DEC5A821DC8}" destId="{920B970A-828F-4E31-88DE-03FE17F67441}" srcOrd="0" destOrd="0" presId="urn:microsoft.com/office/officeart/2005/8/layout/StepDownProcess"/>
    <dgm:cxn modelId="{66003887-B7A7-40C8-BB9B-514198F68B49}" type="presParOf" srcId="{920B970A-828F-4E31-88DE-03FE17F67441}" destId="{A537381C-62F9-4DC5-A186-6B36C21CC686}" srcOrd="0" destOrd="0" presId="urn:microsoft.com/office/officeart/2005/8/layout/StepDownProcess"/>
    <dgm:cxn modelId="{3284B899-02A2-448B-BD19-29B70668C978}" type="presParOf" srcId="{920B970A-828F-4E31-88DE-03FE17F67441}" destId="{A8B58BC4-E02B-4419-A4F3-5F0F5515FD84}" srcOrd="1" destOrd="0" presId="urn:microsoft.com/office/officeart/2005/8/layout/StepDownProcess"/>
    <dgm:cxn modelId="{FD497799-4F15-4135-BDC1-D2CB6984D046}" type="presParOf" srcId="{920B970A-828F-4E31-88DE-03FE17F67441}" destId="{8CB8B796-4625-4EC3-99C4-7F858FE36F48}" srcOrd="2" destOrd="0" presId="urn:microsoft.com/office/officeart/2005/8/layout/StepDownProcess"/>
    <dgm:cxn modelId="{E9FFE717-19AA-42B7-8C6F-1FE3C4C6ED44}" type="presParOf" srcId="{754DFFDD-3958-42C8-B656-4DEC5A821DC8}" destId="{8E3C593A-257E-4BF3-A894-4F4D7BBB2CCF}" srcOrd="1" destOrd="0" presId="urn:microsoft.com/office/officeart/2005/8/layout/StepDownProcess"/>
    <dgm:cxn modelId="{DCC981C6-7321-4861-A9BE-698D0AE20AFE}" type="presParOf" srcId="{754DFFDD-3958-42C8-B656-4DEC5A821DC8}" destId="{147AEADD-0B65-48E5-A19F-933B24DA34F6}" srcOrd="2" destOrd="0" presId="urn:microsoft.com/office/officeart/2005/8/layout/StepDownProcess"/>
    <dgm:cxn modelId="{F3C44586-1A9F-4174-92C1-7C6FF4AD325F}" type="presParOf" srcId="{147AEADD-0B65-48E5-A19F-933B24DA34F6}" destId="{A7A206E3-8FA1-4219-85A8-16EAC7DE6282}" srcOrd="0" destOrd="0" presId="urn:microsoft.com/office/officeart/2005/8/layout/StepDownProcess"/>
    <dgm:cxn modelId="{E4F241DB-2E4C-4129-B5D0-53D4A049FBB8}" type="presParOf" srcId="{147AEADD-0B65-48E5-A19F-933B24DA34F6}" destId="{CB373744-3737-42EB-B41D-6A49A879830B}" srcOrd="1" destOrd="0" presId="urn:microsoft.com/office/officeart/2005/8/layout/StepDownProcess"/>
    <dgm:cxn modelId="{EAB4AF47-0289-4E54-94F7-BBECF1A45D44}" type="presParOf" srcId="{147AEADD-0B65-48E5-A19F-933B24DA34F6}" destId="{A8DB4BF8-F35B-4083-B4A8-6C4BAB1D703A}" srcOrd="2" destOrd="0" presId="urn:microsoft.com/office/officeart/2005/8/layout/StepDownProcess"/>
    <dgm:cxn modelId="{6D7EDF52-FE0E-4D21-9E8F-567D4C2EB585}" type="presParOf" srcId="{754DFFDD-3958-42C8-B656-4DEC5A821DC8}" destId="{21709112-3E16-4577-B0AE-069EBE18D19B}" srcOrd="3" destOrd="0" presId="urn:microsoft.com/office/officeart/2005/8/layout/StepDownProcess"/>
    <dgm:cxn modelId="{E34A12A5-7497-4605-A5EF-E0D5AF8D6852}" type="presParOf" srcId="{754DFFDD-3958-42C8-B656-4DEC5A821DC8}" destId="{A7E75939-363C-4CB3-AB2E-020D3578DF59}" srcOrd="4" destOrd="0" presId="urn:microsoft.com/office/officeart/2005/8/layout/StepDownProcess"/>
    <dgm:cxn modelId="{64F3E14A-5267-479F-B459-C337DD8651E0}" type="presParOf" srcId="{A7E75939-363C-4CB3-AB2E-020D3578DF59}" destId="{EDF7B0DC-39D1-4158-9604-2ABB31316240}" srcOrd="0" destOrd="0" presId="urn:microsoft.com/office/officeart/2005/8/layout/StepDownProcess"/>
    <dgm:cxn modelId="{18CDA780-37F3-4657-9E4A-581268A2D44D}" type="presParOf" srcId="{A7E75939-363C-4CB3-AB2E-020D3578DF59}" destId="{995B7DB5-DE89-4662-87D9-8CBA48C7050C}" srcOrd="1" destOrd="0" presId="urn:microsoft.com/office/officeart/2005/8/layout/StepDownProcess"/>
    <dgm:cxn modelId="{128C126D-B9B2-4684-AC2F-FD3A760CA5C3}" type="presParOf" srcId="{A7E75939-363C-4CB3-AB2E-020D3578DF59}" destId="{8D98EF44-8D37-4100-BD42-B641EE4A7F1C}" srcOrd="2" destOrd="0" presId="urn:microsoft.com/office/officeart/2005/8/layout/StepDownProcess"/>
    <dgm:cxn modelId="{86C5ABEA-4984-4A8B-9362-5DB47DA8F150}" type="presParOf" srcId="{754DFFDD-3958-42C8-B656-4DEC5A821DC8}" destId="{B58CED24-A46A-4A45-9374-22562FC945B2}" srcOrd="5" destOrd="0" presId="urn:microsoft.com/office/officeart/2005/8/layout/StepDownProcess"/>
    <dgm:cxn modelId="{6C98279E-6A44-4282-B0D4-DD4717336583}" type="presParOf" srcId="{754DFFDD-3958-42C8-B656-4DEC5A821DC8}" destId="{4CA03E9A-AAFA-4E20-8B1C-4A46AF14434A}" srcOrd="6" destOrd="0" presId="urn:microsoft.com/office/officeart/2005/8/layout/StepDownProcess"/>
    <dgm:cxn modelId="{035AC42F-7DA6-43C9-BADB-9BC112F4B959}" type="presParOf" srcId="{4CA03E9A-AAFA-4E20-8B1C-4A46AF14434A}" destId="{7C10D11C-F52E-4294-8B85-482268E8E09B}" srcOrd="0" destOrd="0" presId="urn:microsoft.com/office/officeart/2005/8/layout/StepDownProcess"/>
    <dgm:cxn modelId="{C2365C2E-75D5-4FEE-BA5B-1554549739B8}" type="presParOf" srcId="{4CA03E9A-AAFA-4E20-8B1C-4A46AF14434A}" destId="{685906FC-1913-4548-8278-80768F711A5F}" srcOrd="1" destOrd="0" presId="urn:microsoft.com/office/officeart/2005/8/layout/StepDownProcess"/>
    <dgm:cxn modelId="{8D6EA762-7D5D-4EDB-8431-E08C704C188E}" type="presParOf" srcId="{4CA03E9A-AAFA-4E20-8B1C-4A46AF14434A}" destId="{79AB5E54-015A-45D9-817B-F581B09D17CA}" srcOrd="2" destOrd="0" presId="urn:microsoft.com/office/officeart/2005/8/layout/StepDownProcess"/>
    <dgm:cxn modelId="{78435158-E2F0-436F-A15A-9EB1F30FB8CE}" type="presParOf" srcId="{754DFFDD-3958-42C8-B656-4DEC5A821DC8}" destId="{EBEE462E-2277-4B7D-8149-A9987DF0D7DA}" srcOrd="7" destOrd="0" presId="urn:microsoft.com/office/officeart/2005/8/layout/StepDownProcess"/>
    <dgm:cxn modelId="{CEDC5D5C-8855-4117-8AC1-8768964C6451}" type="presParOf" srcId="{754DFFDD-3958-42C8-B656-4DEC5A821DC8}" destId="{D0710FED-2931-404C-A520-C4E8265A324B}" srcOrd="8" destOrd="0" presId="urn:microsoft.com/office/officeart/2005/8/layout/StepDownProcess"/>
    <dgm:cxn modelId="{FCD01C6B-BDD5-48E5-B655-8A3374C91F5F}" type="presParOf" srcId="{D0710FED-2931-404C-A520-C4E8265A324B}" destId="{8F935A07-527C-447D-A505-91920635BDB0}" srcOrd="0" destOrd="0" presId="urn:microsoft.com/office/officeart/2005/8/layout/StepDownProcess"/>
    <dgm:cxn modelId="{D5C7E68A-AF65-450A-976B-3217BCFEAE8B}" type="presParOf" srcId="{D0710FED-2931-404C-A520-C4E8265A324B}" destId="{6A21923E-113D-47BA-BFCF-3D57EA8C13B6}" srcOrd="1" destOrd="0" presId="urn:microsoft.com/office/officeart/2005/8/layout/StepDownProcess"/>
    <dgm:cxn modelId="{3E42FC7E-142E-46F4-9309-AB770ACC8241}" type="presParOf" srcId="{D0710FED-2931-404C-A520-C4E8265A324B}" destId="{E7A2A964-5DE5-45F2-A4F0-E3ED1252E26B}" srcOrd="2" destOrd="0" presId="urn:microsoft.com/office/officeart/2005/8/layout/StepDownProcess"/>
    <dgm:cxn modelId="{B19EE7EB-D5FC-4A0E-8EE4-37C56B7590F6}" type="presParOf" srcId="{754DFFDD-3958-42C8-B656-4DEC5A821DC8}" destId="{4C19FDB8-D64C-4AF6-A8D9-9CF1777552CF}" srcOrd="9" destOrd="0" presId="urn:microsoft.com/office/officeart/2005/8/layout/StepDownProcess"/>
    <dgm:cxn modelId="{11DA5C03-C34D-4EBD-9B2D-7CCB52F1E41B}" type="presParOf" srcId="{754DFFDD-3958-42C8-B656-4DEC5A821DC8}" destId="{3DF1F7E5-9D68-4B48-8FC9-7A9993F0B30A}" srcOrd="10" destOrd="0" presId="urn:microsoft.com/office/officeart/2005/8/layout/StepDownProcess"/>
    <dgm:cxn modelId="{DA86D0C6-7DDF-4C7B-9DE9-206A80BB22BC}" type="presParOf" srcId="{3DF1F7E5-9D68-4B48-8FC9-7A9993F0B30A}" destId="{941B1E47-9C6D-4B11-92CB-1F9848A9D05E}" srcOrd="0" destOrd="0" presId="urn:microsoft.com/office/officeart/2005/8/layout/StepDownProcess"/>
    <dgm:cxn modelId="{4EDE982E-4EED-4242-97AC-EBECB01B1E20}" type="presParOf" srcId="{3DF1F7E5-9D68-4B48-8FC9-7A9993F0B30A}" destId="{3D439076-122B-49EA-8BF7-8B35D601BE82}" srcOrd="1" destOrd="0" presId="urn:microsoft.com/office/officeart/2005/8/layout/StepDownProcess"/>
    <dgm:cxn modelId="{ADD4A8C0-B811-47AF-8AFC-A089AC341052}" type="presParOf" srcId="{3DF1F7E5-9D68-4B48-8FC9-7A9993F0B30A}" destId="{41AB48AF-BC0E-464B-BE6B-8E6AB8983575}" srcOrd="2" destOrd="0" presId="urn:microsoft.com/office/officeart/2005/8/layout/StepDownProcess"/>
    <dgm:cxn modelId="{956CB525-9BB9-4910-AFD0-0078DA4069ED}" type="presParOf" srcId="{754DFFDD-3958-42C8-B656-4DEC5A821DC8}" destId="{ECB99539-8D6B-4402-A3D2-E8E066C8B9AF}" srcOrd="11" destOrd="0" presId="urn:microsoft.com/office/officeart/2005/8/layout/StepDownProcess"/>
    <dgm:cxn modelId="{43605B60-9C5D-4AE0-BC7B-0D7C79D43359}" type="presParOf" srcId="{754DFFDD-3958-42C8-B656-4DEC5A821DC8}" destId="{5A95AB51-A355-4452-9678-871116C416F5}" srcOrd="12" destOrd="0" presId="urn:microsoft.com/office/officeart/2005/8/layout/StepDownProcess"/>
    <dgm:cxn modelId="{D75E2E02-5C79-44F3-A389-D191C2C83E26}" type="presParOf" srcId="{5A95AB51-A355-4452-9678-871116C416F5}" destId="{2B4986B6-E30A-4856-8062-52F7F5BBCA96}" srcOrd="0" destOrd="0" presId="urn:microsoft.com/office/officeart/2005/8/layout/StepDownProcess"/>
    <dgm:cxn modelId="{65E8CF3B-3158-44EE-B4F6-E72564A5DD92}" type="presParOf" srcId="{5A95AB51-A355-4452-9678-871116C416F5}" destId="{BCBFBE3A-C18A-4B27-AD62-5C36A38AC69E}" srcOrd="1" destOrd="0" presId="urn:microsoft.com/office/officeart/2005/8/layout/StepDownProcess"/>
    <dgm:cxn modelId="{034C6098-8A9C-433F-9FB4-7B4811BB3C06}" type="presParOf" srcId="{5A95AB51-A355-4452-9678-871116C416F5}" destId="{74175F18-5044-421B-848D-F64AFD7BD3A2}" srcOrd="2" destOrd="0" presId="urn:microsoft.com/office/officeart/2005/8/layout/StepDownProcess"/>
    <dgm:cxn modelId="{9ADCF7AD-4744-4BD5-859C-7119698C00D2}" type="presParOf" srcId="{754DFFDD-3958-42C8-B656-4DEC5A821DC8}" destId="{890FA81F-4C23-49C5-819C-02851157E5C1}" srcOrd="13" destOrd="0" presId="urn:microsoft.com/office/officeart/2005/8/layout/StepDownProcess"/>
    <dgm:cxn modelId="{6BDA8BE7-96EC-44AB-80CB-F814F32DD4EC}" type="presParOf" srcId="{754DFFDD-3958-42C8-B656-4DEC5A821DC8}" destId="{D1851A24-6BB0-4943-A8FB-397F22D50466}" srcOrd="14" destOrd="0" presId="urn:microsoft.com/office/officeart/2005/8/layout/StepDownProcess"/>
    <dgm:cxn modelId="{C9381091-7496-4945-A93C-A61A0CD26485}" type="presParOf" srcId="{D1851A24-6BB0-4943-A8FB-397F22D50466}" destId="{CADC96EC-6F9E-408B-9FE1-9A633518921F}" srcOrd="0" destOrd="0" presId="urn:microsoft.com/office/officeart/2005/8/layout/StepDownProcess"/>
    <dgm:cxn modelId="{4921D6DF-37AC-48AA-9678-D5EE9EE179CB}" type="presParOf" srcId="{D1851A24-6BB0-4943-A8FB-397F22D50466}" destId="{FEB4D40A-E89F-41AF-9230-1AA7BE296AF9}" srcOrd="1" destOrd="0" presId="urn:microsoft.com/office/officeart/2005/8/layout/StepDown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49EBDC-25D2-45FD-B154-5C564B3A59C6}"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fr-FR"/>
        </a:p>
      </dgm:t>
    </dgm:pt>
    <dgm:pt modelId="{9E7575EB-E438-4022-8203-58C655805511}">
      <dgm:prSet custT="1"/>
      <dgm:spPr/>
      <dgm:t>
        <a:bodyPr/>
        <a:lstStyle/>
        <a:p>
          <a:r>
            <a:rPr lang="en-US" sz="1200" b="0" i="0" baseline="0" dirty="0">
              <a:latin typeface="+mn-lt"/>
            </a:rPr>
            <a:t>1. Calculate the number of launches on each site</a:t>
          </a:r>
          <a:endParaRPr lang="fr-FR" sz="1200" dirty="0">
            <a:latin typeface="+mn-lt"/>
          </a:endParaRPr>
        </a:p>
      </dgm:t>
    </dgm:pt>
    <dgm:pt modelId="{0268AED3-29AD-4CF6-9D51-BCD8C079005D}" type="parTrans" cxnId="{CF46E50A-409F-488B-82F6-FC7B2007AEF7}">
      <dgm:prSet/>
      <dgm:spPr/>
      <dgm:t>
        <a:bodyPr/>
        <a:lstStyle/>
        <a:p>
          <a:endParaRPr lang="fr-FR" sz="1200"/>
        </a:p>
      </dgm:t>
    </dgm:pt>
    <dgm:pt modelId="{CFD14944-EBFA-452D-808B-2C9A2EB3A0C3}" type="sibTrans" cxnId="{CF46E50A-409F-488B-82F6-FC7B2007AEF7}">
      <dgm:prSet/>
      <dgm:spPr/>
      <dgm:t>
        <a:bodyPr/>
        <a:lstStyle/>
        <a:p>
          <a:endParaRPr lang="fr-FR" sz="1200"/>
        </a:p>
      </dgm:t>
    </dgm:pt>
    <dgm:pt modelId="{CE95DE4A-9DC0-47B8-84AE-8BA608FD02F5}">
      <dgm:prSet custT="1"/>
      <dgm:spPr/>
      <dgm:t>
        <a:bodyPr/>
        <a:lstStyle/>
        <a:p>
          <a:r>
            <a:rPr lang="en-US" sz="1200" b="0" i="0" baseline="0" dirty="0">
              <a:latin typeface="+mn-lt"/>
            </a:rPr>
            <a:t>2. Calculate the number and occurrence of each orbit</a:t>
          </a:r>
          <a:endParaRPr lang="fr-FR" sz="1200" dirty="0">
            <a:latin typeface="+mn-lt"/>
          </a:endParaRPr>
        </a:p>
      </dgm:t>
    </dgm:pt>
    <dgm:pt modelId="{498409A6-CB7C-4703-99CB-BACA7A7211ED}" type="parTrans" cxnId="{1E412F66-5399-4D6E-BFA4-E31BEBB7E5C9}">
      <dgm:prSet/>
      <dgm:spPr/>
      <dgm:t>
        <a:bodyPr/>
        <a:lstStyle/>
        <a:p>
          <a:endParaRPr lang="fr-FR" sz="1200"/>
        </a:p>
      </dgm:t>
    </dgm:pt>
    <dgm:pt modelId="{379C88FC-B6AF-4532-983F-C1A53CEEA8C6}" type="sibTrans" cxnId="{1E412F66-5399-4D6E-BFA4-E31BEBB7E5C9}">
      <dgm:prSet/>
      <dgm:spPr/>
      <dgm:t>
        <a:bodyPr/>
        <a:lstStyle/>
        <a:p>
          <a:endParaRPr lang="fr-FR" sz="1200"/>
        </a:p>
      </dgm:t>
    </dgm:pt>
    <dgm:pt modelId="{D3D34575-81BE-4E54-9FBE-10C078C84F89}">
      <dgm:prSet custT="1"/>
      <dgm:spPr/>
      <dgm:t>
        <a:bodyPr/>
        <a:lstStyle/>
        <a:p>
          <a:r>
            <a:rPr lang="en-US" sz="1200" b="0" i="0" baseline="0" dirty="0">
              <a:latin typeface="+mn-lt"/>
            </a:rPr>
            <a:t>3. </a:t>
          </a:r>
          <a:r>
            <a:rPr lang="en-ZA" altLang="en-GB" sz="1200" dirty="0">
              <a:latin typeface="+mn-lt"/>
              <a:ea typeface="Microsoft JhengHei" panose="020B0604030504040204" charset="-120"/>
            </a:rPr>
            <a:t>Calculate the number and </a:t>
          </a:r>
          <a:r>
            <a:rPr lang="en-ZA" altLang="en-GB" sz="1200" dirty="0" err="1">
              <a:latin typeface="+mn-lt"/>
              <a:ea typeface="Microsoft JhengHei" panose="020B0604030504040204" charset="-120"/>
            </a:rPr>
            <a:t>occurence</a:t>
          </a:r>
          <a:r>
            <a:rPr lang="en-ZA" altLang="en-GB" sz="1200" dirty="0">
              <a:latin typeface="+mn-lt"/>
              <a:ea typeface="Microsoft JhengHei" panose="020B0604030504040204" charset="-120"/>
            </a:rPr>
            <a:t> of mission outcome per orbit type</a:t>
          </a:r>
          <a:endParaRPr lang="fr-FR" sz="1200" dirty="0">
            <a:latin typeface="+mn-lt"/>
          </a:endParaRPr>
        </a:p>
      </dgm:t>
    </dgm:pt>
    <dgm:pt modelId="{D476A5E6-810A-4B5A-8B25-4B8116665B81}" type="parTrans" cxnId="{97114683-82BF-428D-9F4D-39B06CA92D04}">
      <dgm:prSet/>
      <dgm:spPr/>
      <dgm:t>
        <a:bodyPr/>
        <a:lstStyle/>
        <a:p>
          <a:endParaRPr lang="fr-FR" sz="1200"/>
        </a:p>
      </dgm:t>
    </dgm:pt>
    <dgm:pt modelId="{4F5A3838-831A-4343-A192-C4A105D87EC8}" type="sibTrans" cxnId="{97114683-82BF-428D-9F4D-39B06CA92D04}">
      <dgm:prSet/>
      <dgm:spPr/>
      <dgm:t>
        <a:bodyPr/>
        <a:lstStyle/>
        <a:p>
          <a:endParaRPr lang="fr-FR" sz="1200"/>
        </a:p>
      </dgm:t>
    </dgm:pt>
    <dgm:pt modelId="{3A44AA24-75FE-4468-96AC-C1D0532D00C3}">
      <dgm:prSet custT="1"/>
      <dgm:spPr/>
      <dgm:t>
        <a:bodyPr/>
        <a:lstStyle/>
        <a:p>
          <a:r>
            <a:rPr lang="en-US" sz="1200" b="0" i="0" baseline="0" dirty="0">
              <a:latin typeface="+mn-lt"/>
            </a:rPr>
            <a:t>4. </a:t>
          </a:r>
          <a:r>
            <a:rPr lang="en-ZA" altLang="en-GB" sz="1200" dirty="0">
              <a:latin typeface="+mn-lt"/>
              <a:ea typeface="Microsoft JhengHei" panose="020B0604030504040204" charset="-120"/>
            </a:rPr>
            <a:t>Create a landing outcome label from Outcome column using one-hot encoding</a:t>
          </a:r>
          <a:endParaRPr lang="fr-FR" sz="1200" dirty="0">
            <a:latin typeface="+mn-lt"/>
          </a:endParaRPr>
        </a:p>
      </dgm:t>
    </dgm:pt>
    <dgm:pt modelId="{880FDBD7-F26C-40CE-A29E-BB16A5FC6DDC}" type="parTrans" cxnId="{3667F4DD-D102-4FC1-B8F1-86AE6C4B232D}">
      <dgm:prSet/>
      <dgm:spPr/>
      <dgm:t>
        <a:bodyPr/>
        <a:lstStyle/>
        <a:p>
          <a:endParaRPr lang="fr-FR" sz="1200"/>
        </a:p>
      </dgm:t>
    </dgm:pt>
    <dgm:pt modelId="{087F5050-F303-4225-AC36-97A134B59133}" type="sibTrans" cxnId="{3667F4DD-D102-4FC1-B8F1-86AE6C4B232D}">
      <dgm:prSet/>
      <dgm:spPr/>
      <dgm:t>
        <a:bodyPr/>
        <a:lstStyle/>
        <a:p>
          <a:endParaRPr lang="fr-FR" sz="1200"/>
        </a:p>
      </dgm:t>
    </dgm:pt>
    <dgm:pt modelId="{EADA6B37-4620-42E8-862B-38491325DC98}">
      <dgm:prSet custT="1"/>
      <dgm:spPr/>
      <dgm:t>
        <a:bodyPr/>
        <a:lstStyle/>
        <a:p>
          <a:r>
            <a:rPr lang="en-ZA" altLang="en-GB" sz="1200" dirty="0">
              <a:latin typeface="+mn-lt"/>
              <a:ea typeface="Microsoft JhengHei" panose="020B0604030504040204" charset="-120"/>
            </a:rPr>
            <a:t>5. Export to CSV</a:t>
          </a:r>
          <a:endParaRPr lang="fr-FR" sz="1200" dirty="0">
            <a:latin typeface="+mn-lt"/>
          </a:endParaRPr>
        </a:p>
      </dgm:t>
    </dgm:pt>
    <dgm:pt modelId="{1FBD59AF-34F0-4F91-A025-3D2653F3E574}" type="parTrans" cxnId="{79A6DA9F-AAF4-42FE-9D02-8325F0DCF402}">
      <dgm:prSet/>
      <dgm:spPr/>
      <dgm:t>
        <a:bodyPr/>
        <a:lstStyle/>
        <a:p>
          <a:endParaRPr lang="fr-FR" sz="1200"/>
        </a:p>
      </dgm:t>
    </dgm:pt>
    <dgm:pt modelId="{63467162-49D8-4E02-97F9-9362434504B3}" type="sibTrans" cxnId="{79A6DA9F-AAF4-42FE-9D02-8325F0DCF402}">
      <dgm:prSet/>
      <dgm:spPr/>
      <dgm:t>
        <a:bodyPr/>
        <a:lstStyle/>
        <a:p>
          <a:endParaRPr lang="fr-FR" sz="1200"/>
        </a:p>
      </dgm:t>
    </dgm:pt>
    <dgm:pt modelId="{BE244BF3-202E-4F96-AFA9-AA5D6D0B3E63}" type="pres">
      <dgm:prSet presAssocID="{6B49EBDC-25D2-45FD-B154-5C564B3A59C6}" presName="linear" presStyleCnt="0">
        <dgm:presLayoutVars>
          <dgm:dir/>
          <dgm:animLvl val="lvl"/>
          <dgm:resizeHandles val="exact"/>
        </dgm:presLayoutVars>
      </dgm:prSet>
      <dgm:spPr/>
    </dgm:pt>
    <dgm:pt modelId="{BD25AA09-3844-4F82-8052-2BF5BFD648C6}" type="pres">
      <dgm:prSet presAssocID="{9E7575EB-E438-4022-8203-58C655805511}" presName="parentLin" presStyleCnt="0"/>
      <dgm:spPr/>
    </dgm:pt>
    <dgm:pt modelId="{D2366F0A-1E53-464F-BFDB-7B786FBB7559}" type="pres">
      <dgm:prSet presAssocID="{9E7575EB-E438-4022-8203-58C655805511}" presName="parentLeftMargin" presStyleLbl="node1" presStyleIdx="0" presStyleCnt="5"/>
      <dgm:spPr/>
    </dgm:pt>
    <dgm:pt modelId="{C4A8B537-C0B4-4B9D-8DB7-946107E3FB25}" type="pres">
      <dgm:prSet presAssocID="{9E7575EB-E438-4022-8203-58C655805511}" presName="parentText" presStyleLbl="node1" presStyleIdx="0" presStyleCnt="5">
        <dgm:presLayoutVars>
          <dgm:chMax val="0"/>
          <dgm:bulletEnabled val="1"/>
        </dgm:presLayoutVars>
      </dgm:prSet>
      <dgm:spPr/>
    </dgm:pt>
    <dgm:pt modelId="{A53EEFFE-BC78-4C51-9688-07C7A85F7EB9}" type="pres">
      <dgm:prSet presAssocID="{9E7575EB-E438-4022-8203-58C655805511}" presName="negativeSpace" presStyleCnt="0"/>
      <dgm:spPr/>
    </dgm:pt>
    <dgm:pt modelId="{3B16FD76-E594-44E9-98AD-A6C7981363D9}" type="pres">
      <dgm:prSet presAssocID="{9E7575EB-E438-4022-8203-58C655805511}" presName="childText" presStyleLbl="conFgAcc1" presStyleIdx="0" presStyleCnt="5">
        <dgm:presLayoutVars>
          <dgm:bulletEnabled val="1"/>
        </dgm:presLayoutVars>
      </dgm:prSet>
      <dgm:spPr/>
    </dgm:pt>
    <dgm:pt modelId="{B0DCF064-E50A-44AB-AAA8-6DAF677AA974}" type="pres">
      <dgm:prSet presAssocID="{CFD14944-EBFA-452D-808B-2C9A2EB3A0C3}" presName="spaceBetweenRectangles" presStyleCnt="0"/>
      <dgm:spPr/>
    </dgm:pt>
    <dgm:pt modelId="{4A97C535-58D4-4F4F-9ACB-0EE9E9FBBB77}" type="pres">
      <dgm:prSet presAssocID="{CE95DE4A-9DC0-47B8-84AE-8BA608FD02F5}" presName="parentLin" presStyleCnt="0"/>
      <dgm:spPr/>
    </dgm:pt>
    <dgm:pt modelId="{B2558E37-E1C0-425B-BD82-D55F6DDFC330}" type="pres">
      <dgm:prSet presAssocID="{CE95DE4A-9DC0-47B8-84AE-8BA608FD02F5}" presName="parentLeftMargin" presStyleLbl="node1" presStyleIdx="0" presStyleCnt="5"/>
      <dgm:spPr/>
    </dgm:pt>
    <dgm:pt modelId="{E69F8F82-889F-4F50-BEA4-484E82CE2C55}" type="pres">
      <dgm:prSet presAssocID="{CE95DE4A-9DC0-47B8-84AE-8BA608FD02F5}" presName="parentText" presStyleLbl="node1" presStyleIdx="1" presStyleCnt="5">
        <dgm:presLayoutVars>
          <dgm:chMax val="0"/>
          <dgm:bulletEnabled val="1"/>
        </dgm:presLayoutVars>
      </dgm:prSet>
      <dgm:spPr/>
    </dgm:pt>
    <dgm:pt modelId="{AAE27C22-4AED-499A-A89F-E2A423A6241A}" type="pres">
      <dgm:prSet presAssocID="{CE95DE4A-9DC0-47B8-84AE-8BA608FD02F5}" presName="negativeSpace" presStyleCnt="0"/>
      <dgm:spPr/>
    </dgm:pt>
    <dgm:pt modelId="{2B4AACD0-01EA-4231-90DE-3D16FD47A0CF}" type="pres">
      <dgm:prSet presAssocID="{CE95DE4A-9DC0-47B8-84AE-8BA608FD02F5}" presName="childText" presStyleLbl="conFgAcc1" presStyleIdx="1" presStyleCnt="5">
        <dgm:presLayoutVars>
          <dgm:bulletEnabled val="1"/>
        </dgm:presLayoutVars>
      </dgm:prSet>
      <dgm:spPr/>
    </dgm:pt>
    <dgm:pt modelId="{F5665AFB-06B1-4F3A-9211-FD9EE9E51398}" type="pres">
      <dgm:prSet presAssocID="{379C88FC-B6AF-4532-983F-C1A53CEEA8C6}" presName="spaceBetweenRectangles" presStyleCnt="0"/>
      <dgm:spPr/>
    </dgm:pt>
    <dgm:pt modelId="{6CE47396-71CE-4766-A212-BA1E01946B6E}" type="pres">
      <dgm:prSet presAssocID="{D3D34575-81BE-4E54-9FBE-10C078C84F89}" presName="parentLin" presStyleCnt="0"/>
      <dgm:spPr/>
    </dgm:pt>
    <dgm:pt modelId="{8F928CEE-E404-496A-91F5-5CDBA8D08FD7}" type="pres">
      <dgm:prSet presAssocID="{D3D34575-81BE-4E54-9FBE-10C078C84F89}" presName="parentLeftMargin" presStyleLbl="node1" presStyleIdx="1" presStyleCnt="5"/>
      <dgm:spPr/>
    </dgm:pt>
    <dgm:pt modelId="{BAE85431-83B6-40A6-BD1B-87A0B2B1D991}" type="pres">
      <dgm:prSet presAssocID="{D3D34575-81BE-4E54-9FBE-10C078C84F89}" presName="parentText" presStyleLbl="node1" presStyleIdx="2" presStyleCnt="5">
        <dgm:presLayoutVars>
          <dgm:chMax val="0"/>
          <dgm:bulletEnabled val="1"/>
        </dgm:presLayoutVars>
      </dgm:prSet>
      <dgm:spPr/>
    </dgm:pt>
    <dgm:pt modelId="{3E4C81B0-6D20-4E10-A5EF-9F4B18D24165}" type="pres">
      <dgm:prSet presAssocID="{D3D34575-81BE-4E54-9FBE-10C078C84F89}" presName="negativeSpace" presStyleCnt="0"/>
      <dgm:spPr/>
    </dgm:pt>
    <dgm:pt modelId="{130AFC63-2000-462A-8B64-D48C369DF88B}" type="pres">
      <dgm:prSet presAssocID="{D3D34575-81BE-4E54-9FBE-10C078C84F89}" presName="childText" presStyleLbl="conFgAcc1" presStyleIdx="2" presStyleCnt="5">
        <dgm:presLayoutVars>
          <dgm:bulletEnabled val="1"/>
        </dgm:presLayoutVars>
      </dgm:prSet>
      <dgm:spPr/>
    </dgm:pt>
    <dgm:pt modelId="{D6BC457D-DBE7-40F2-A5ED-8AD77BFCB4C7}" type="pres">
      <dgm:prSet presAssocID="{4F5A3838-831A-4343-A192-C4A105D87EC8}" presName="spaceBetweenRectangles" presStyleCnt="0"/>
      <dgm:spPr/>
    </dgm:pt>
    <dgm:pt modelId="{05C2DE08-1534-4CF8-B615-1B9216E4086D}" type="pres">
      <dgm:prSet presAssocID="{3A44AA24-75FE-4468-96AC-C1D0532D00C3}" presName="parentLin" presStyleCnt="0"/>
      <dgm:spPr/>
    </dgm:pt>
    <dgm:pt modelId="{3D1E5A17-7876-41B9-AFE8-F48B98B1785B}" type="pres">
      <dgm:prSet presAssocID="{3A44AA24-75FE-4468-96AC-C1D0532D00C3}" presName="parentLeftMargin" presStyleLbl="node1" presStyleIdx="2" presStyleCnt="5"/>
      <dgm:spPr/>
    </dgm:pt>
    <dgm:pt modelId="{56652956-5339-4EF6-B580-1E64965776E0}" type="pres">
      <dgm:prSet presAssocID="{3A44AA24-75FE-4468-96AC-C1D0532D00C3}" presName="parentText" presStyleLbl="node1" presStyleIdx="3" presStyleCnt="5">
        <dgm:presLayoutVars>
          <dgm:chMax val="0"/>
          <dgm:bulletEnabled val="1"/>
        </dgm:presLayoutVars>
      </dgm:prSet>
      <dgm:spPr/>
    </dgm:pt>
    <dgm:pt modelId="{9E74EA03-8AEB-4538-9D32-F966B49756C2}" type="pres">
      <dgm:prSet presAssocID="{3A44AA24-75FE-4468-96AC-C1D0532D00C3}" presName="negativeSpace" presStyleCnt="0"/>
      <dgm:spPr/>
    </dgm:pt>
    <dgm:pt modelId="{6A93044C-9AF5-4870-BEB3-61A3EACD6DEE}" type="pres">
      <dgm:prSet presAssocID="{3A44AA24-75FE-4468-96AC-C1D0532D00C3}" presName="childText" presStyleLbl="conFgAcc1" presStyleIdx="3" presStyleCnt="5">
        <dgm:presLayoutVars>
          <dgm:bulletEnabled val="1"/>
        </dgm:presLayoutVars>
      </dgm:prSet>
      <dgm:spPr/>
    </dgm:pt>
    <dgm:pt modelId="{99CD4F60-0825-4CFC-AAAF-9850EC00BF05}" type="pres">
      <dgm:prSet presAssocID="{087F5050-F303-4225-AC36-97A134B59133}" presName="spaceBetweenRectangles" presStyleCnt="0"/>
      <dgm:spPr/>
    </dgm:pt>
    <dgm:pt modelId="{3FB65A52-4A09-49FF-9DD6-4D27C8E098B7}" type="pres">
      <dgm:prSet presAssocID="{EADA6B37-4620-42E8-862B-38491325DC98}" presName="parentLin" presStyleCnt="0"/>
      <dgm:spPr/>
    </dgm:pt>
    <dgm:pt modelId="{C109B5EE-1944-4569-8C35-4C6258F7F936}" type="pres">
      <dgm:prSet presAssocID="{EADA6B37-4620-42E8-862B-38491325DC98}" presName="parentLeftMargin" presStyleLbl="node1" presStyleIdx="3" presStyleCnt="5"/>
      <dgm:spPr/>
    </dgm:pt>
    <dgm:pt modelId="{23C83859-8FA7-49A7-A263-E80A24C6C82C}" type="pres">
      <dgm:prSet presAssocID="{EADA6B37-4620-42E8-862B-38491325DC98}" presName="parentText" presStyleLbl="node1" presStyleIdx="4" presStyleCnt="5">
        <dgm:presLayoutVars>
          <dgm:chMax val="0"/>
          <dgm:bulletEnabled val="1"/>
        </dgm:presLayoutVars>
      </dgm:prSet>
      <dgm:spPr/>
    </dgm:pt>
    <dgm:pt modelId="{C6F3FD05-8EA2-40DC-8ECA-2384F7074029}" type="pres">
      <dgm:prSet presAssocID="{EADA6B37-4620-42E8-862B-38491325DC98}" presName="negativeSpace" presStyleCnt="0"/>
      <dgm:spPr/>
    </dgm:pt>
    <dgm:pt modelId="{543E9924-BB9B-46DD-B98E-65DA3DC210EE}" type="pres">
      <dgm:prSet presAssocID="{EADA6B37-4620-42E8-862B-38491325DC98}" presName="childText" presStyleLbl="conFgAcc1" presStyleIdx="4" presStyleCnt="5">
        <dgm:presLayoutVars>
          <dgm:bulletEnabled val="1"/>
        </dgm:presLayoutVars>
      </dgm:prSet>
      <dgm:spPr/>
    </dgm:pt>
  </dgm:ptLst>
  <dgm:cxnLst>
    <dgm:cxn modelId="{CF46E50A-409F-488B-82F6-FC7B2007AEF7}" srcId="{6B49EBDC-25D2-45FD-B154-5C564B3A59C6}" destId="{9E7575EB-E438-4022-8203-58C655805511}" srcOrd="0" destOrd="0" parTransId="{0268AED3-29AD-4CF6-9D51-BCD8C079005D}" sibTransId="{CFD14944-EBFA-452D-808B-2C9A2EB3A0C3}"/>
    <dgm:cxn modelId="{C3057E62-A56B-49FC-BFAC-CCE495C2F441}" type="presOf" srcId="{9E7575EB-E438-4022-8203-58C655805511}" destId="{D2366F0A-1E53-464F-BFDB-7B786FBB7559}" srcOrd="0" destOrd="0" presId="urn:microsoft.com/office/officeart/2005/8/layout/list1"/>
    <dgm:cxn modelId="{DD2A8963-E207-4297-A81D-AF8313646858}" type="presOf" srcId="{D3D34575-81BE-4E54-9FBE-10C078C84F89}" destId="{BAE85431-83B6-40A6-BD1B-87A0B2B1D991}" srcOrd="1" destOrd="0" presId="urn:microsoft.com/office/officeart/2005/8/layout/list1"/>
    <dgm:cxn modelId="{1E412F66-5399-4D6E-BFA4-E31BEBB7E5C9}" srcId="{6B49EBDC-25D2-45FD-B154-5C564B3A59C6}" destId="{CE95DE4A-9DC0-47B8-84AE-8BA608FD02F5}" srcOrd="1" destOrd="0" parTransId="{498409A6-CB7C-4703-99CB-BACA7A7211ED}" sibTransId="{379C88FC-B6AF-4532-983F-C1A53CEEA8C6}"/>
    <dgm:cxn modelId="{763CF86B-B917-4532-A2FF-9EF373D0F849}" type="presOf" srcId="{EADA6B37-4620-42E8-862B-38491325DC98}" destId="{C109B5EE-1944-4569-8C35-4C6258F7F936}" srcOrd="0" destOrd="0" presId="urn:microsoft.com/office/officeart/2005/8/layout/list1"/>
    <dgm:cxn modelId="{6A6B126E-F959-4C33-AD57-BA1FAF28D258}" type="presOf" srcId="{CE95DE4A-9DC0-47B8-84AE-8BA608FD02F5}" destId="{E69F8F82-889F-4F50-BEA4-484E82CE2C55}" srcOrd="1" destOrd="0" presId="urn:microsoft.com/office/officeart/2005/8/layout/list1"/>
    <dgm:cxn modelId="{772C416F-8000-417B-97FE-5EA73B8C8387}" type="presOf" srcId="{3A44AA24-75FE-4468-96AC-C1D0532D00C3}" destId="{3D1E5A17-7876-41B9-AFE8-F48B98B1785B}" srcOrd="0" destOrd="0" presId="urn:microsoft.com/office/officeart/2005/8/layout/list1"/>
    <dgm:cxn modelId="{E0900E53-572D-4FC1-A6B4-E49168A4DA63}" type="presOf" srcId="{EADA6B37-4620-42E8-862B-38491325DC98}" destId="{23C83859-8FA7-49A7-A263-E80A24C6C82C}" srcOrd="1" destOrd="0" presId="urn:microsoft.com/office/officeart/2005/8/layout/list1"/>
    <dgm:cxn modelId="{BD349C53-26D4-4146-9189-665F123CF8CC}" type="presOf" srcId="{3A44AA24-75FE-4468-96AC-C1D0532D00C3}" destId="{56652956-5339-4EF6-B580-1E64965776E0}" srcOrd="1" destOrd="0" presId="urn:microsoft.com/office/officeart/2005/8/layout/list1"/>
    <dgm:cxn modelId="{97114683-82BF-428D-9F4D-39B06CA92D04}" srcId="{6B49EBDC-25D2-45FD-B154-5C564B3A59C6}" destId="{D3D34575-81BE-4E54-9FBE-10C078C84F89}" srcOrd="2" destOrd="0" parTransId="{D476A5E6-810A-4B5A-8B25-4B8116665B81}" sibTransId="{4F5A3838-831A-4343-A192-C4A105D87EC8}"/>
    <dgm:cxn modelId="{92AE0697-1917-49BD-A2F2-5BC8D79D0576}" type="presOf" srcId="{9E7575EB-E438-4022-8203-58C655805511}" destId="{C4A8B537-C0B4-4B9D-8DB7-946107E3FB25}" srcOrd="1" destOrd="0" presId="urn:microsoft.com/office/officeart/2005/8/layout/list1"/>
    <dgm:cxn modelId="{79A6DA9F-AAF4-42FE-9D02-8325F0DCF402}" srcId="{6B49EBDC-25D2-45FD-B154-5C564B3A59C6}" destId="{EADA6B37-4620-42E8-862B-38491325DC98}" srcOrd="4" destOrd="0" parTransId="{1FBD59AF-34F0-4F91-A025-3D2653F3E574}" sibTransId="{63467162-49D8-4E02-97F9-9362434504B3}"/>
    <dgm:cxn modelId="{6CC3FBA2-0334-4961-B75C-0DCD3DCA86DA}" type="presOf" srcId="{CE95DE4A-9DC0-47B8-84AE-8BA608FD02F5}" destId="{B2558E37-E1C0-425B-BD82-D55F6DDFC330}" srcOrd="0" destOrd="0" presId="urn:microsoft.com/office/officeart/2005/8/layout/list1"/>
    <dgm:cxn modelId="{D331B7C6-88F1-4E2C-A479-F3841D1834F9}" type="presOf" srcId="{D3D34575-81BE-4E54-9FBE-10C078C84F89}" destId="{8F928CEE-E404-496A-91F5-5CDBA8D08FD7}" srcOrd="0" destOrd="0" presId="urn:microsoft.com/office/officeart/2005/8/layout/list1"/>
    <dgm:cxn modelId="{F8F118D9-F382-4002-A566-D72736A273CB}" type="presOf" srcId="{6B49EBDC-25D2-45FD-B154-5C564B3A59C6}" destId="{BE244BF3-202E-4F96-AFA9-AA5D6D0B3E63}" srcOrd="0" destOrd="0" presId="urn:microsoft.com/office/officeart/2005/8/layout/list1"/>
    <dgm:cxn modelId="{3667F4DD-D102-4FC1-B8F1-86AE6C4B232D}" srcId="{6B49EBDC-25D2-45FD-B154-5C564B3A59C6}" destId="{3A44AA24-75FE-4468-96AC-C1D0532D00C3}" srcOrd="3" destOrd="0" parTransId="{880FDBD7-F26C-40CE-A29E-BB16A5FC6DDC}" sibTransId="{087F5050-F303-4225-AC36-97A134B59133}"/>
    <dgm:cxn modelId="{6535CFA2-DD1D-4069-9DA6-3F7549E3BED6}" type="presParOf" srcId="{BE244BF3-202E-4F96-AFA9-AA5D6D0B3E63}" destId="{BD25AA09-3844-4F82-8052-2BF5BFD648C6}" srcOrd="0" destOrd="0" presId="urn:microsoft.com/office/officeart/2005/8/layout/list1"/>
    <dgm:cxn modelId="{CEF1E676-39E2-45D2-A845-5819D0E791FD}" type="presParOf" srcId="{BD25AA09-3844-4F82-8052-2BF5BFD648C6}" destId="{D2366F0A-1E53-464F-BFDB-7B786FBB7559}" srcOrd="0" destOrd="0" presId="urn:microsoft.com/office/officeart/2005/8/layout/list1"/>
    <dgm:cxn modelId="{8FC44979-E86E-4A0E-ACE3-E516C55F3807}" type="presParOf" srcId="{BD25AA09-3844-4F82-8052-2BF5BFD648C6}" destId="{C4A8B537-C0B4-4B9D-8DB7-946107E3FB25}" srcOrd="1" destOrd="0" presId="urn:microsoft.com/office/officeart/2005/8/layout/list1"/>
    <dgm:cxn modelId="{8A1B7BD2-5830-43E9-885B-56D96DBF53B2}" type="presParOf" srcId="{BE244BF3-202E-4F96-AFA9-AA5D6D0B3E63}" destId="{A53EEFFE-BC78-4C51-9688-07C7A85F7EB9}" srcOrd="1" destOrd="0" presId="urn:microsoft.com/office/officeart/2005/8/layout/list1"/>
    <dgm:cxn modelId="{B1CA7622-E55A-40A8-9D8D-B39F4FD9AA18}" type="presParOf" srcId="{BE244BF3-202E-4F96-AFA9-AA5D6D0B3E63}" destId="{3B16FD76-E594-44E9-98AD-A6C7981363D9}" srcOrd="2" destOrd="0" presId="urn:microsoft.com/office/officeart/2005/8/layout/list1"/>
    <dgm:cxn modelId="{2D2A65B9-68E4-4881-865A-425C6C683A82}" type="presParOf" srcId="{BE244BF3-202E-4F96-AFA9-AA5D6D0B3E63}" destId="{B0DCF064-E50A-44AB-AAA8-6DAF677AA974}" srcOrd="3" destOrd="0" presId="urn:microsoft.com/office/officeart/2005/8/layout/list1"/>
    <dgm:cxn modelId="{D27D683A-0BE4-401D-8031-1DA4203DEAC1}" type="presParOf" srcId="{BE244BF3-202E-4F96-AFA9-AA5D6D0B3E63}" destId="{4A97C535-58D4-4F4F-9ACB-0EE9E9FBBB77}" srcOrd="4" destOrd="0" presId="urn:microsoft.com/office/officeart/2005/8/layout/list1"/>
    <dgm:cxn modelId="{0D9677B4-8323-4DB5-ACF0-697C0EAF819D}" type="presParOf" srcId="{4A97C535-58D4-4F4F-9ACB-0EE9E9FBBB77}" destId="{B2558E37-E1C0-425B-BD82-D55F6DDFC330}" srcOrd="0" destOrd="0" presId="urn:microsoft.com/office/officeart/2005/8/layout/list1"/>
    <dgm:cxn modelId="{C872DC44-A926-493D-9D28-997D4430C169}" type="presParOf" srcId="{4A97C535-58D4-4F4F-9ACB-0EE9E9FBBB77}" destId="{E69F8F82-889F-4F50-BEA4-484E82CE2C55}" srcOrd="1" destOrd="0" presId="urn:microsoft.com/office/officeart/2005/8/layout/list1"/>
    <dgm:cxn modelId="{EE89D2EB-06C9-45D9-A848-16B81B0FC38A}" type="presParOf" srcId="{BE244BF3-202E-4F96-AFA9-AA5D6D0B3E63}" destId="{AAE27C22-4AED-499A-A89F-E2A423A6241A}" srcOrd="5" destOrd="0" presId="urn:microsoft.com/office/officeart/2005/8/layout/list1"/>
    <dgm:cxn modelId="{99B33013-C1A2-4BCA-808D-C451B6A56636}" type="presParOf" srcId="{BE244BF3-202E-4F96-AFA9-AA5D6D0B3E63}" destId="{2B4AACD0-01EA-4231-90DE-3D16FD47A0CF}" srcOrd="6" destOrd="0" presId="urn:microsoft.com/office/officeart/2005/8/layout/list1"/>
    <dgm:cxn modelId="{CEC0D411-E327-409C-AC23-1E84B0DC40FE}" type="presParOf" srcId="{BE244BF3-202E-4F96-AFA9-AA5D6D0B3E63}" destId="{F5665AFB-06B1-4F3A-9211-FD9EE9E51398}" srcOrd="7" destOrd="0" presId="urn:microsoft.com/office/officeart/2005/8/layout/list1"/>
    <dgm:cxn modelId="{D4EEA97E-B6F1-421E-89F2-659751762C84}" type="presParOf" srcId="{BE244BF3-202E-4F96-AFA9-AA5D6D0B3E63}" destId="{6CE47396-71CE-4766-A212-BA1E01946B6E}" srcOrd="8" destOrd="0" presId="urn:microsoft.com/office/officeart/2005/8/layout/list1"/>
    <dgm:cxn modelId="{EF14F602-9FEA-4D5B-A233-8CC5B764720B}" type="presParOf" srcId="{6CE47396-71CE-4766-A212-BA1E01946B6E}" destId="{8F928CEE-E404-496A-91F5-5CDBA8D08FD7}" srcOrd="0" destOrd="0" presId="urn:microsoft.com/office/officeart/2005/8/layout/list1"/>
    <dgm:cxn modelId="{314F3CBB-2CD1-45F1-8365-04CFE641CC27}" type="presParOf" srcId="{6CE47396-71CE-4766-A212-BA1E01946B6E}" destId="{BAE85431-83B6-40A6-BD1B-87A0B2B1D991}" srcOrd="1" destOrd="0" presId="urn:microsoft.com/office/officeart/2005/8/layout/list1"/>
    <dgm:cxn modelId="{64258F0C-0B8B-4B6B-8CC1-4A7AEE13EFD0}" type="presParOf" srcId="{BE244BF3-202E-4F96-AFA9-AA5D6D0B3E63}" destId="{3E4C81B0-6D20-4E10-A5EF-9F4B18D24165}" srcOrd="9" destOrd="0" presId="urn:microsoft.com/office/officeart/2005/8/layout/list1"/>
    <dgm:cxn modelId="{291F855A-F5F9-44D1-B027-1BAC1C420541}" type="presParOf" srcId="{BE244BF3-202E-4F96-AFA9-AA5D6D0B3E63}" destId="{130AFC63-2000-462A-8B64-D48C369DF88B}" srcOrd="10" destOrd="0" presId="urn:microsoft.com/office/officeart/2005/8/layout/list1"/>
    <dgm:cxn modelId="{ACD85B13-FFB2-4C49-825E-0B6B5B7405E0}" type="presParOf" srcId="{BE244BF3-202E-4F96-AFA9-AA5D6D0B3E63}" destId="{D6BC457D-DBE7-40F2-A5ED-8AD77BFCB4C7}" srcOrd="11" destOrd="0" presId="urn:microsoft.com/office/officeart/2005/8/layout/list1"/>
    <dgm:cxn modelId="{BC1B1266-F7CD-404D-934C-ECA121910120}" type="presParOf" srcId="{BE244BF3-202E-4F96-AFA9-AA5D6D0B3E63}" destId="{05C2DE08-1534-4CF8-B615-1B9216E4086D}" srcOrd="12" destOrd="0" presId="urn:microsoft.com/office/officeart/2005/8/layout/list1"/>
    <dgm:cxn modelId="{77CBC2D6-37FC-4EAF-925A-D4513EE8FC50}" type="presParOf" srcId="{05C2DE08-1534-4CF8-B615-1B9216E4086D}" destId="{3D1E5A17-7876-41B9-AFE8-F48B98B1785B}" srcOrd="0" destOrd="0" presId="urn:microsoft.com/office/officeart/2005/8/layout/list1"/>
    <dgm:cxn modelId="{87A8E06D-0D69-468A-9C4B-61CB48C4479D}" type="presParOf" srcId="{05C2DE08-1534-4CF8-B615-1B9216E4086D}" destId="{56652956-5339-4EF6-B580-1E64965776E0}" srcOrd="1" destOrd="0" presId="urn:microsoft.com/office/officeart/2005/8/layout/list1"/>
    <dgm:cxn modelId="{DA2A0F67-B100-44F2-A78F-93C07F9972FA}" type="presParOf" srcId="{BE244BF3-202E-4F96-AFA9-AA5D6D0B3E63}" destId="{9E74EA03-8AEB-4538-9D32-F966B49756C2}" srcOrd="13" destOrd="0" presId="urn:microsoft.com/office/officeart/2005/8/layout/list1"/>
    <dgm:cxn modelId="{58E6CACC-4D6E-4F9C-A8F1-4DE87119D01D}" type="presParOf" srcId="{BE244BF3-202E-4F96-AFA9-AA5D6D0B3E63}" destId="{6A93044C-9AF5-4870-BEB3-61A3EACD6DEE}" srcOrd="14" destOrd="0" presId="urn:microsoft.com/office/officeart/2005/8/layout/list1"/>
    <dgm:cxn modelId="{D3456A1D-8D28-4942-9AF0-4E1F98BD7967}" type="presParOf" srcId="{BE244BF3-202E-4F96-AFA9-AA5D6D0B3E63}" destId="{99CD4F60-0825-4CFC-AAAF-9850EC00BF05}" srcOrd="15" destOrd="0" presId="urn:microsoft.com/office/officeart/2005/8/layout/list1"/>
    <dgm:cxn modelId="{AAC9C1C6-89A9-4DE6-864C-329E9AA1FD5D}" type="presParOf" srcId="{BE244BF3-202E-4F96-AFA9-AA5D6D0B3E63}" destId="{3FB65A52-4A09-49FF-9DD6-4D27C8E098B7}" srcOrd="16" destOrd="0" presId="urn:microsoft.com/office/officeart/2005/8/layout/list1"/>
    <dgm:cxn modelId="{DF0D14AE-1CF1-4A48-A0CD-0CEE39CAAAC4}" type="presParOf" srcId="{3FB65A52-4A09-49FF-9DD6-4D27C8E098B7}" destId="{C109B5EE-1944-4569-8C35-4C6258F7F936}" srcOrd="0" destOrd="0" presId="urn:microsoft.com/office/officeart/2005/8/layout/list1"/>
    <dgm:cxn modelId="{08949068-7C76-48F0-B84D-EED77B567B81}" type="presParOf" srcId="{3FB65A52-4A09-49FF-9DD6-4D27C8E098B7}" destId="{23C83859-8FA7-49A7-A263-E80A24C6C82C}" srcOrd="1" destOrd="0" presId="urn:microsoft.com/office/officeart/2005/8/layout/list1"/>
    <dgm:cxn modelId="{DEE9298F-39FD-4355-A032-444AAEB0940E}" type="presParOf" srcId="{BE244BF3-202E-4F96-AFA9-AA5D6D0B3E63}" destId="{C6F3FD05-8EA2-40DC-8ECA-2384F7074029}" srcOrd="17" destOrd="0" presId="urn:microsoft.com/office/officeart/2005/8/layout/list1"/>
    <dgm:cxn modelId="{63B9C06E-8C91-43AE-945A-03B595DC6BA4}" type="presParOf" srcId="{BE244BF3-202E-4F96-AFA9-AA5D6D0B3E63}" destId="{543E9924-BB9B-46DD-B98E-65DA3DC210EE}"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52EB24-1BAD-4F06-B2B0-D2FC6E1BF746}" type="doc">
      <dgm:prSet loTypeId="urn:microsoft.com/office/officeart/2005/8/layout/hList7" loCatId="relationship" qsTypeId="urn:microsoft.com/office/officeart/2005/8/quickstyle/simple1" qsCatId="simple" csTypeId="urn:microsoft.com/office/officeart/2005/8/colors/accent0_2" csCatId="mainScheme" phldr="1"/>
      <dgm:spPr/>
    </dgm:pt>
    <dgm:pt modelId="{9B320DBC-C576-42B6-A95B-3D26AD6D68C4}">
      <dgm:prSet phldrT="[Texte]"/>
      <dgm:spPr/>
      <dgm:t>
        <a:bodyPr/>
        <a:lstStyle/>
        <a:p>
          <a:r>
            <a:rPr lang="fr-FR" dirty="0"/>
            <a:t>Data </a:t>
          </a:r>
          <a:r>
            <a:rPr lang="fr-FR" dirty="0" err="1"/>
            <a:t>wrangling</a:t>
          </a:r>
          <a:endParaRPr lang="fr-FR" dirty="0"/>
        </a:p>
      </dgm:t>
    </dgm:pt>
    <dgm:pt modelId="{99A1B7E1-A4D0-4513-B15D-FB6A1FE3C1D6}" type="parTrans" cxnId="{541C0CC7-F667-4B96-94CE-FA778979C681}">
      <dgm:prSet/>
      <dgm:spPr/>
      <dgm:t>
        <a:bodyPr/>
        <a:lstStyle/>
        <a:p>
          <a:endParaRPr lang="fr-FR"/>
        </a:p>
      </dgm:t>
    </dgm:pt>
    <dgm:pt modelId="{EE492F9B-29A4-45DD-8943-21B04AAED24D}" type="sibTrans" cxnId="{541C0CC7-F667-4B96-94CE-FA778979C681}">
      <dgm:prSet/>
      <dgm:spPr/>
      <dgm:t>
        <a:bodyPr/>
        <a:lstStyle/>
        <a:p>
          <a:endParaRPr lang="fr-FR"/>
        </a:p>
      </dgm:t>
    </dgm:pt>
    <dgm:pt modelId="{5FFE8E12-FD90-4ADB-A799-667D27CC0774}">
      <dgm:prSet phldrT="[Texte]"/>
      <dgm:spPr/>
      <dgm:t>
        <a:bodyPr/>
        <a:lstStyle/>
        <a:p>
          <a:r>
            <a:rPr lang="fr-FR" dirty="0"/>
            <a:t>Data </a:t>
          </a:r>
          <a:r>
            <a:rPr lang="fr-FR" dirty="0" err="1"/>
            <a:t>standarization</a:t>
          </a:r>
          <a:endParaRPr lang="fr-FR" dirty="0"/>
        </a:p>
      </dgm:t>
    </dgm:pt>
    <dgm:pt modelId="{D9569B56-CDDE-464C-8121-9B1DCDACE225}" type="parTrans" cxnId="{EA89EA7C-064D-4389-8036-AE1840F841D6}">
      <dgm:prSet/>
      <dgm:spPr/>
      <dgm:t>
        <a:bodyPr/>
        <a:lstStyle/>
        <a:p>
          <a:endParaRPr lang="fr-FR"/>
        </a:p>
      </dgm:t>
    </dgm:pt>
    <dgm:pt modelId="{F2D327AD-3A10-430D-BB4D-AAAD71B68F82}" type="sibTrans" cxnId="{EA89EA7C-064D-4389-8036-AE1840F841D6}">
      <dgm:prSet/>
      <dgm:spPr/>
      <dgm:t>
        <a:bodyPr/>
        <a:lstStyle/>
        <a:p>
          <a:endParaRPr lang="fr-FR"/>
        </a:p>
      </dgm:t>
    </dgm:pt>
    <dgm:pt modelId="{5AAA5296-2562-4004-8209-75DD0B1267F8}">
      <dgm:prSet phldrT="[Texte]"/>
      <dgm:spPr/>
      <dgm:t>
        <a:bodyPr/>
        <a:lstStyle/>
        <a:p>
          <a:r>
            <a:rPr lang="fr-FR" dirty="0"/>
            <a:t>Split </a:t>
          </a:r>
          <a:r>
            <a:rPr lang="fr-FR" dirty="0" err="1"/>
            <a:t>into</a:t>
          </a:r>
          <a:r>
            <a:rPr lang="fr-FR" dirty="0"/>
            <a:t> </a:t>
          </a:r>
          <a:r>
            <a:rPr lang="fr-FR" dirty="0" err="1"/>
            <a:t>traning</a:t>
          </a:r>
          <a:r>
            <a:rPr lang="fr-FR" dirty="0"/>
            <a:t> and test </a:t>
          </a:r>
          <a:r>
            <a:rPr lang="fr-FR" dirty="0" err="1"/>
            <a:t>Datasets</a:t>
          </a:r>
          <a:endParaRPr lang="fr-FR" dirty="0"/>
        </a:p>
      </dgm:t>
    </dgm:pt>
    <dgm:pt modelId="{5688D4A8-821F-4580-9088-6829244A876B}" type="parTrans" cxnId="{84315942-CA1F-493B-A3B8-D3CE5C261BCB}">
      <dgm:prSet/>
      <dgm:spPr/>
      <dgm:t>
        <a:bodyPr/>
        <a:lstStyle/>
        <a:p>
          <a:endParaRPr lang="fr-FR"/>
        </a:p>
      </dgm:t>
    </dgm:pt>
    <dgm:pt modelId="{D28410C9-7E9E-43E3-BD2F-B6481DD89251}" type="sibTrans" cxnId="{84315942-CA1F-493B-A3B8-D3CE5C261BCB}">
      <dgm:prSet/>
      <dgm:spPr/>
      <dgm:t>
        <a:bodyPr/>
        <a:lstStyle/>
        <a:p>
          <a:endParaRPr lang="fr-FR"/>
        </a:p>
      </dgm:t>
    </dgm:pt>
    <dgm:pt modelId="{64D8015B-6C6F-4A6F-AC8B-38BC4A55039A}">
      <dgm:prSet/>
      <dgm:spPr/>
      <dgm:t>
        <a:bodyPr/>
        <a:lstStyle/>
        <a:p>
          <a:r>
            <a:rPr lang="fr-FR" dirty="0" err="1"/>
            <a:t>Predictive</a:t>
          </a:r>
          <a:r>
            <a:rPr lang="fr-FR" dirty="0"/>
            <a:t> model </a:t>
          </a:r>
          <a:r>
            <a:rPr lang="fr-FR" dirty="0" err="1"/>
            <a:t>evaluation</a:t>
          </a:r>
          <a:endParaRPr lang="fr-FR" dirty="0"/>
        </a:p>
      </dgm:t>
    </dgm:pt>
    <dgm:pt modelId="{8A045754-9DC7-435D-8C6F-DC5C674F713C}" type="parTrans" cxnId="{8BC2BE56-D3DA-4D25-87AA-C82B6A27BC1A}">
      <dgm:prSet/>
      <dgm:spPr/>
      <dgm:t>
        <a:bodyPr/>
        <a:lstStyle/>
        <a:p>
          <a:endParaRPr lang="fr-FR"/>
        </a:p>
      </dgm:t>
    </dgm:pt>
    <dgm:pt modelId="{4B96BB63-2D7D-4775-9E54-88F3008C3A86}" type="sibTrans" cxnId="{8BC2BE56-D3DA-4D25-87AA-C82B6A27BC1A}">
      <dgm:prSet/>
      <dgm:spPr/>
      <dgm:t>
        <a:bodyPr/>
        <a:lstStyle/>
        <a:p>
          <a:endParaRPr lang="fr-FR"/>
        </a:p>
      </dgm:t>
    </dgm:pt>
    <dgm:pt modelId="{5C898635-69A3-40DB-B3F8-41545040B99C}">
      <dgm:prSet/>
      <dgm:spPr/>
      <dgm:t>
        <a:bodyPr/>
        <a:lstStyle/>
        <a:p>
          <a:r>
            <a:rPr lang="fr-FR" dirty="0" err="1"/>
            <a:t>Predictive</a:t>
          </a:r>
          <a:r>
            <a:rPr lang="fr-FR" dirty="0"/>
            <a:t> model </a:t>
          </a:r>
          <a:r>
            <a:rPr lang="fr-FR" dirty="0" err="1"/>
            <a:t>selection</a:t>
          </a:r>
          <a:endParaRPr lang="fr-FR" dirty="0"/>
        </a:p>
      </dgm:t>
    </dgm:pt>
    <dgm:pt modelId="{9F22FA80-5B70-49C2-9382-6630FD9F03D5}" type="parTrans" cxnId="{B0B8C407-F7A6-4D9F-90C3-AD342DEA4617}">
      <dgm:prSet/>
      <dgm:spPr/>
      <dgm:t>
        <a:bodyPr/>
        <a:lstStyle/>
        <a:p>
          <a:endParaRPr lang="fr-FR"/>
        </a:p>
      </dgm:t>
    </dgm:pt>
    <dgm:pt modelId="{A3A14817-5FF0-4376-A201-8988B00172C8}" type="sibTrans" cxnId="{B0B8C407-F7A6-4D9F-90C3-AD342DEA4617}">
      <dgm:prSet/>
      <dgm:spPr/>
      <dgm:t>
        <a:bodyPr/>
        <a:lstStyle/>
        <a:p>
          <a:endParaRPr lang="fr-FR"/>
        </a:p>
      </dgm:t>
    </dgm:pt>
    <dgm:pt modelId="{6A7097D0-3A1E-4172-96E8-E4FE8EBD2DC4}" type="pres">
      <dgm:prSet presAssocID="{3252EB24-1BAD-4F06-B2B0-D2FC6E1BF746}" presName="Name0" presStyleCnt="0">
        <dgm:presLayoutVars>
          <dgm:dir/>
          <dgm:resizeHandles val="exact"/>
        </dgm:presLayoutVars>
      </dgm:prSet>
      <dgm:spPr/>
    </dgm:pt>
    <dgm:pt modelId="{279B8537-4CEB-4552-8F64-2A0FE2A8E200}" type="pres">
      <dgm:prSet presAssocID="{3252EB24-1BAD-4F06-B2B0-D2FC6E1BF746}" presName="fgShape" presStyleLbl="fgShp" presStyleIdx="0" presStyleCnt="1" custLinFactNeighborY="-54240"/>
      <dgm:spPr/>
    </dgm:pt>
    <dgm:pt modelId="{C4EC5143-63CC-4A71-B254-C3FA5EA4755A}" type="pres">
      <dgm:prSet presAssocID="{3252EB24-1BAD-4F06-B2B0-D2FC6E1BF746}" presName="linComp" presStyleCnt="0"/>
      <dgm:spPr/>
    </dgm:pt>
    <dgm:pt modelId="{CB083ECA-3C7B-4241-89F4-AB228CFCF68E}" type="pres">
      <dgm:prSet presAssocID="{9B320DBC-C576-42B6-A95B-3D26AD6D68C4}" presName="compNode" presStyleCnt="0"/>
      <dgm:spPr/>
    </dgm:pt>
    <dgm:pt modelId="{149BD9AE-5AEC-4230-8376-30977E74616C}" type="pres">
      <dgm:prSet presAssocID="{9B320DBC-C576-42B6-A95B-3D26AD6D68C4}" presName="bkgdShape" presStyleLbl="node1" presStyleIdx="0" presStyleCnt="5"/>
      <dgm:spPr/>
    </dgm:pt>
    <dgm:pt modelId="{0C8658D4-3744-449B-B14D-063516D9B18A}" type="pres">
      <dgm:prSet presAssocID="{9B320DBC-C576-42B6-A95B-3D26AD6D68C4}" presName="nodeTx" presStyleLbl="node1" presStyleIdx="0" presStyleCnt="5">
        <dgm:presLayoutVars>
          <dgm:bulletEnabled val="1"/>
        </dgm:presLayoutVars>
      </dgm:prSet>
      <dgm:spPr/>
    </dgm:pt>
    <dgm:pt modelId="{9AE431EF-2E39-4DAC-A7C1-2FD61745427B}" type="pres">
      <dgm:prSet presAssocID="{9B320DBC-C576-42B6-A95B-3D26AD6D68C4}" presName="invisiNode" presStyleLbl="node1" presStyleIdx="0" presStyleCnt="5"/>
      <dgm:spPr/>
    </dgm:pt>
    <dgm:pt modelId="{A3884D7B-B92B-48B2-84AF-52C2DDEFE414}" type="pres">
      <dgm:prSet presAssocID="{9B320DBC-C576-42B6-A95B-3D26AD6D68C4}"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echerche contour"/>
        </a:ext>
      </dgm:extLst>
    </dgm:pt>
    <dgm:pt modelId="{3061A0F9-0FF6-4A4F-BB26-2061BD20FBC0}" type="pres">
      <dgm:prSet presAssocID="{EE492F9B-29A4-45DD-8943-21B04AAED24D}" presName="sibTrans" presStyleLbl="sibTrans2D1" presStyleIdx="0" presStyleCnt="0"/>
      <dgm:spPr/>
    </dgm:pt>
    <dgm:pt modelId="{D8B629CC-08B4-4873-BE91-98E4F8EEE71C}" type="pres">
      <dgm:prSet presAssocID="{5FFE8E12-FD90-4ADB-A799-667D27CC0774}" presName="compNode" presStyleCnt="0"/>
      <dgm:spPr/>
    </dgm:pt>
    <dgm:pt modelId="{A986F151-DD5C-49A1-8B9B-371DC8D00C80}" type="pres">
      <dgm:prSet presAssocID="{5FFE8E12-FD90-4ADB-A799-667D27CC0774}" presName="bkgdShape" presStyleLbl="node1" presStyleIdx="1" presStyleCnt="5"/>
      <dgm:spPr/>
    </dgm:pt>
    <dgm:pt modelId="{A7CB81B1-EFC9-4384-8F96-8B964AEDCAAE}" type="pres">
      <dgm:prSet presAssocID="{5FFE8E12-FD90-4ADB-A799-667D27CC0774}" presName="nodeTx" presStyleLbl="node1" presStyleIdx="1" presStyleCnt="5">
        <dgm:presLayoutVars>
          <dgm:bulletEnabled val="1"/>
        </dgm:presLayoutVars>
      </dgm:prSet>
      <dgm:spPr/>
    </dgm:pt>
    <dgm:pt modelId="{1A89857A-3C77-489F-96CB-A27785702571}" type="pres">
      <dgm:prSet presAssocID="{5FFE8E12-FD90-4ADB-A799-667D27CC0774}" presName="invisiNode" presStyleLbl="node1" presStyleIdx="1" presStyleCnt="5"/>
      <dgm:spPr/>
    </dgm:pt>
    <dgm:pt modelId="{78ADB002-215F-42AE-AAA8-1BC40C8D3050}" type="pres">
      <dgm:prSet presAssocID="{5FFE8E12-FD90-4ADB-A799-667D27CC0774}"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Outils contour"/>
        </a:ext>
      </dgm:extLst>
    </dgm:pt>
    <dgm:pt modelId="{2F7E3AE5-7CB8-4994-8B6D-9CA0B865E977}" type="pres">
      <dgm:prSet presAssocID="{F2D327AD-3A10-430D-BB4D-AAAD71B68F82}" presName="sibTrans" presStyleLbl="sibTrans2D1" presStyleIdx="0" presStyleCnt="0"/>
      <dgm:spPr/>
    </dgm:pt>
    <dgm:pt modelId="{241E2C82-96F2-4550-9DB5-B0BF6A530AAF}" type="pres">
      <dgm:prSet presAssocID="{5AAA5296-2562-4004-8209-75DD0B1267F8}" presName="compNode" presStyleCnt="0"/>
      <dgm:spPr/>
    </dgm:pt>
    <dgm:pt modelId="{9A0327E1-5D0D-4CF9-8032-156833636279}" type="pres">
      <dgm:prSet presAssocID="{5AAA5296-2562-4004-8209-75DD0B1267F8}" presName="bkgdShape" presStyleLbl="node1" presStyleIdx="2" presStyleCnt="5"/>
      <dgm:spPr/>
    </dgm:pt>
    <dgm:pt modelId="{C245D539-88F4-43BE-83EB-A3EB89D1AB9E}" type="pres">
      <dgm:prSet presAssocID="{5AAA5296-2562-4004-8209-75DD0B1267F8}" presName="nodeTx" presStyleLbl="node1" presStyleIdx="2" presStyleCnt="5">
        <dgm:presLayoutVars>
          <dgm:bulletEnabled val="1"/>
        </dgm:presLayoutVars>
      </dgm:prSet>
      <dgm:spPr/>
    </dgm:pt>
    <dgm:pt modelId="{F1BDC444-6910-4358-AA16-6A7FA7203C29}" type="pres">
      <dgm:prSet presAssocID="{5AAA5296-2562-4004-8209-75DD0B1267F8}" presName="invisiNode" presStyleLbl="node1" presStyleIdx="2" presStyleCnt="5"/>
      <dgm:spPr/>
    </dgm:pt>
    <dgm:pt modelId="{FE4BB17B-6124-467A-8EF0-3A2D15D9F9C1}" type="pres">
      <dgm:prSet presAssocID="{5AAA5296-2562-4004-8209-75DD0B1267F8}" presName="imagNode"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esse-papiers mixte contour"/>
        </a:ext>
      </dgm:extLst>
    </dgm:pt>
    <dgm:pt modelId="{586BE0CC-4C47-4F97-881B-BC73133EE079}" type="pres">
      <dgm:prSet presAssocID="{D28410C9-7E9E-43E3-BD2F-B6481DD89251}" presName="sibTrans" presStyleLbl="sibTrans2D1" presStyleIdx="0" presStyleCnt="0"/>
      <dgm:spPr/>
    </dgm:pt>
    <dgm:pt modelId="{30883C7D-3578-4175-B91F-C55B1A045E40}" type="pres">
      <dgm:prSet presAssocID="{64D8015B-6C6F-4A6F-AC8B-38BC4A55039A}" presName="compNode" presStyleCnt="0"/>
      <dgm:spPr/>
    </dgm:pt>
    <dgm:pt modelId="{F1C5AA58-18A3-4E73-B000-6EE818D208CD}" type="pres">
      <dgm:prSet presAssocID="{64D8015B-6C6F-4A6F-AC8B-38BC4A55039A}" presName="bkgdShape" presStyleLbl="node1" presStyleIdx="3" presStyleCnt="5"/>
      <dgm:spPr/>
    </dgm:pt>
    <dgm:pt modelId="{97DF7257-A8F4-443B-BFB6-4603F6BE7047}" type="pres">
      <dgm:prSet presAssocID="{64D8015B-6C6F-4A6F-AC8B-38BC4A55039A}" presName="nodeTx" presStyleLbl="node1" presStyleIdx="3" presStyleCnt="5">
        <dgm:presLayoutVars>
          <dgm:bulletEnabled val="1"/>
        </dgm:presLayoutVars>
      </dgm:prSet>
      <dgm:spPr/>
    </dgm:pt>
    <dgm:pt modelId="{0C218351-8BBA-41D9-8B4C-C816DEB03822}" type="pres">
      <dgm:prSet presAssocID="{64D8015B-6C6F-4A6F-AC8B-38BC4A55039A}" presName="invisiNode" presStyleLbl="node1" presStyleIdx="3" presStyleCnt="5"/>
      <dgm:spPr/>
    </dgm:pt>
    <dgm:pt modelId="{184F30B4-2462-48FA-8594-F48351A47ADA}" type="pres">
      <dgm:prSet presAssocID="{64D8015B-6C6F-4A6F-AC8B-38BC4A55039A}"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icroscope contour"/>
        </a:ext>
      </dgm:extLst>
    </dgm:pt>
    <dgm:pt modelId="{B45D7F95-FD2B-4794-AA28-B6306C5AA5F4}" type="pres">
      <dgm:prSet presAssocID="{4B96BB63-2D7D-4775-9E54-88F3008C3A86}" presName="sibTrans" presStyleLbl="sibTrans2D1" presStyleIdx="0" presStyleCnt="0"/>
      <dgm:spPr/>
    </dgm:pt>
    <dgm:pt modelId="{5C0C9A06-4F33-47AF-A9C2-60FE390F57F5}" type="pres">
      <dgm:prSet presAssocID="{5C898635-69A3-40DB-B3F8-41545040B99C}" presName="compNode" presStyleCnt="0"/>
      <dgm:spPr/>
    </dgm:pt>
    <dgm:pt modelId="{7E7F81E7-50F3-4A67-BF2A-E4CD1C27856E}" type="pres">
      <dgm:prSet presAssocID="{5C898635-69A3-40DB-B3F8-41545040B99C}" presName="bkgdShape" presStyleLbl="node1" presStyleIdx="4" presStyleCnt="5"/>
      <dgm:spPr/>
    </dgm:pt>
    <dgm:pt modelId="{2AE6E2F5-1259-4C2E-890E-0E316D97C0E9}" type="pres">
      <dgm:prSet presAssocID="{5C898635-69A3-40DB-B3F8-41545040B99C}" presName="nodeTx" presStyleLbl="node1" presStyleIdx="4" presStyleCnt="5">
        <dgm:presLayoutVars>
          <dgm:bulletEnabled val="1"/>
        </dgm:presLayoutVars>
      </dgm:prSet>
      <dgm:spPr/>
    </dgm:pt>
    <dgm:pt modelId="{C47C2A66-1573-4C24-96B1-212EEC0F7207}" type="pres">
      <dgm:prSet presAssocID="{5C898635-69A3-40DB-B3F8-41545040B99C}" presName="invisiNode" presStyleLbl="node1" presStyleIdx="4" presStyleCnt="5"/>
      <dgm:spPr/>
    </dgm:pt>
    <dgm:pt modelId="{FEC55B9A-A94B-4CC9-AE22-3A7DE865E038}" type="pres">
      <dgm:prSet presAssocID="{5C898635-69A3-40DB-B3F8-41545040B99C}"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dge Tick1 contour"/>
        </a:ext>
      </dgm:extLst>
    </dgm:pt>
  </dgm:ptLst>
  <dgm:cxnLst>
    <dgm:cxn modelId="{46793A05-810B-4D8F-A1A3-862A2C1C9E57}" type="presOf" srcId="{3252EB24-1BAD-4F06-B2B0-D2FC6E1BF746}" destId="{6A7097D0-3A1E-4172-96E8-E4FE8EBD2DC4}" srcOrd="0" destOrd="0" presId="urn:microsoft.com/office/officeart/2005/8/layout/hList7"/>
    <dgm:cxn modelId="{B0B8C407-F7A6-4D9F-90C3-AD342DEA4617}" srcId="{3252EB24-1BAD-4F06-B2B0-D2FC6E1BF746}" destId="{5C898635-69A3-40DB-B3F8-41545040B99C}" srcOrd="4" destOrd="0" parTransId="{9F22FA80-5B70-49C2-9382-6630FD9F03D5}" sibTransId="{A3A14817-5FF0-4376-A201-8988B00172C8}"/>
    <dgm:cxn modelId="{63A08D21-C346-4556-A743-4F2F44BC69C6}" type="presOf" srcId="{64D8015B-6C6F-4A6F-AC8B-38BC4A55039A}" destId="{97DF7257-A8F4-443B-BFB6-4603F6BE7047}" srcOrd="1" destOrd="0" presId="urn:microsoft.com/office/officeart/2005/8/layout/hList7"/>
    <dgm:cxn modelId="{23097F39-240A-4B64-8F2F-6464B84A38CE}" type="presOf" srcId="{5AAA5296-2562-4004-8209-75DD0B1267F8}" destId="{9A0327E1-5D0D-4CF9-8032-156833636279}" srcOrd="0" destOrd="0" presId="urn:microsoft.com/office/officeart/2005/8/layout/hList7"/>
    <dgm:cxn modelId="{B033343F-0267-4D9A-B954-26D218B28451}" type="presOf" srcId="{5AAA5296-2562-4004-8209-75DD0B1267F8}" destId="{C245D539-88F4-43BE-83EB-A3EB89D1AB9E}" srcOrd="1" destOrd="0" presId="urn:microsoft.com/office/officeart/2005/8/layout/hList7"/>
    <dgm:cxn modelId="{84315942-CA1F-493B-A3B8-D3CE5C261BCB}" srcId="{3252EB24-1BAD-4F06-B2B0-D2FC6E1BF746}" destId="{5AAA5296-2562-4004-8209-75DD0B1267F8}" srcOrd="2" destOrd="0" parTransId="{5688D4A8-821F-4580-9088-6829244A876B}" sibTransId="{D28410C9-7E9E-43E3-BD2F-B6481DD89251}"/>
    <dgm:cxn modelId="{06BC5166-0934-4473-8260-FEC8207481F6}" type="presOf" srcId="{9B320DBC-C576-42B6-A95B-3D26AD6D68C4}" destId="{149BD9AE-5AEC-4230-8376-30977E74616C}" srcOrd="0" destOrd="0" presId="urn:microsoft.com/office/officeart/2005/8/layout/hList7"/>
    <dgm:cxn modelId="{E630C752-4E52-4070-BB80-B20254A4D0E8}" type="presOf" srcId="{9B320DBC-C576-42B6-A95B-3D26AD6D68C4}" destId="{0C8658D4-3744-449B-B14D-063516D9B18A}" srcOrd="1" destOrd="0" presId="urn:microsoft.com/office/officeart/2005/8/layout/hList7"/>
    <dgm:cxn modelId="{8BC2BE56-D3DA-4D25-87AA-C82B6A27BC1A}" srcId="{3252EB24-1BAD-4F06-B2B0-D2FC6E1BF746}" destId="{64D8015B-6C6F-4A6F-AC8B-38BC4A55039A}" srcOrd="3" destOrd="0" parTransId="{8A045754-9DC7-435D-8C6F-DC5C674F713C}" sibTransId="{4B96BB63-2D7D-4775-9E54-88F3008C3A86}"/>
    <dgm:cxn modelId="{5039B17B-5E7A-4EE8-BA54-33C2A916A2BD}" type="presOf" srcId="{64D8015B-6C6F-4A6F-AC8B-38BC4A55039A}" destId="{F1C5AA58-18A3-4E73-B000-6EE818D208CD}" srcOrd="0" destOrd="0" presId="urn:microsoft.com/office/officeart/2005/8/layout/hList7"/>
    <dgm:cxn modelId="{EA89EA7C-064D-4389-8036-AE1840F841D6}" srcId="{3252EB24-1BAD-4F06-B2B0-D2FC6E1BF746}" destId="{5FFE8E12-FD90-4ADB-A799-667D27CC0774}" srcOrd="1" destOrd="0" parTransId="{D9569B56-CDDE-464C-8121-9B1DCDACE225}" sibTransId="{F2D327AD-3A10-430D-BB4D-AAAD71B68F82}"/>
    <dgm:cxn modelId="{753A38A3-A609-46AA-A975-A5AE88D9C864}" type="presOf" srcId="{D28410C9-7E9E-43E3-BD2F-B6481DD89251}" destId="{586BE0CC-4C47-4F97-881B-BC73133EE079}" srcOrd="0" destOrd="0" presId="urn:microsoft.com/office/officeart/2005/8/layout/hList7"/>
    <dgm:cxn modelId="{E839D2AF-787B-467E-AC72-1B1991F38A49}" type="presOf" srcId="{5FFE8E12-FD90-4ADB-A799-667D27CC0774}" destId="{A7CB81B1-EFC9-4384-8F96-8B964AEDCAAE}" srcOrd="1" destOrd="0" presId="urn:microsoft.com/office/officeart/2005/8/layout/hList7"/>
    <dgm:cxn modelId="{FA7826B2-B86A-45EF-B724-380F8AF9CCB5}" type="presOf" srcId="{4B96BB63-2D7D-4775-9E54-88F3008C3A86}" destId="{B45D7F95-FD2B-4794-AA28-B6306C5AA5F4}" srcOrd="0" destOrd="0" presId="urn:microsoft.com/office/officeart/2005/8/layout/hList7"/>
    <dgm:cxn modelId="{6DFDC1B6-E7E8-4E53-A627-68960C1F51BE}" type="presOf" srcId="{5C898635-69A3-40DB-B3F8-41545040B99C}" destId="{7E7F81E7-50F3-4A67-BF2A-E4CD1C27856E}" srcOrd="0" destOrd="0" presId="urn:microsoft.com/office/officeart/2005/8/layout/hList7"/>
    <dgm:cxn modelId="{541C0CC7-F667-4B96-94CE-FA778979C681}" srcId="{3252EB24-1BAD-4F06-B2B0-D2FC6E1BF746}" destId="{9B320DBC-C576-42B6-A95B-3D26AD6D68C4}" srcOrd="0" destOrd="0" parTransId="{99A1B7E1-A4D0-4513-B15D-FB6A1FE3C1D6}" sibTransId="{EE492F9B-29A4-45DD-8943-21B04AAED24D}"/>
    <dgm:cxn modelId="{425E86CD-EE10-470F-B85A-7784E9735F78}" type="presOf" srcId="{5FFE8E12-FD90-4ADB-A799-667D27CC0774}" destId="{A986F151-DD5C-49A1-8B9B-371DC8D00C80}" srcOrd="0" destOrd="0" presId="urn:microsoft.com/office/officeart/2005/8/layout/hList7"/>
    <dgm:cxn modelId="{FA2523E7-BC15-415F-A5D3-3159AB308AEA}" type="presOf" srcId="{5C898635-69A3-40DB-B3F8-41545040B99C}" destId="{2AE6E2F5-1259-4C2E-890E-0E316D97C0E9}" srcOrd="1" destOrd="0" presId="urn:microsoft.com/office/officeart/2005/8/layout/hList7"/>
    <dgm:cxn modelId="{F41987E7-3EE0-4535-BA60-3F1BFD6DA8F2}" type="presOf" srcId="{F2D327AD-3A10-430D-BB4D-AAAD71B68F82}" destId="{2F7E3AE5-7CB8-4994-8B6D-9CA0B865E977}" srcOrd="0" destOrd="0" presId="urn:microsoft.com/office/officeart/2005/8/layout/hList7"/>
    <dgm:cxn modelId="{590DCFEB-110C-4040-8AFB-A6E6E9718719}" type="presOf" srcId="{EE492F9B-29A4-45DD-8943-21B04AAED24D}" destId="{3061A0F9-0FF6-4A4F-BB26-2061BD20FBC0}" srcOrd="0" destOrd="0" presId="urn:microsoft.com/office/officeart/2005/8/layout/hList7"/>
    <dgm:cxn modelId="{617485CA-B761-4620-B6C7-3C97DE0DCC46}" type="presParOf" srcId="{6A7097D0-3A1E-4172-96E8-E4FE8EBD2DC4}" destId="{279B8537-4CEB-4552-8F64-2A0FE2A8E200}" srcOrd="0" destOrd="0" presId="urn:microsoft.com/office/officeart/2005/8/layout/hList7"/>
    <dgm:cxn modelId="{994053F0-58AE-4223-9EB2-823F1BBF6902}" type="presParOf" srcId="{6A7097D0-3A1E-4172-96E8-E4FE8EBD2DC4}" destId="{C4EC5143-63CC-4A71-B254-C3FA5EA4755A}" srcOrd="1" destOrd="0" presId="urn:microsoft.com/office/officeart/2005/8/layout/hList7"/>
    <dgm:cxn modelId="{42DFFA4E-0ED9-4625-92B9-8926669E0530}" type="presParOf" srcId="{C4EC5143-63CC-4A71-B254-C3FA5EA4755A}" destId="{CB083ECA-3C7B-4241-89F4-AB228CFCF68E}" srcOrd="0" destOrd="0" presId="urn:microsoft.com/office/officeart/2005/8/layout/hList7"/>
    <dgm:cxn modelId="{0DDF225F-C9D6-4C4F-9A13-5C2F4D69BB1D}" type="presParOf" srcId="{CB083ECA-3C7B-4241-89F4-AB228CFCF68E}" destId="{149BD9AE-5AEC-4230-8376-30977E74616C}" srcOrd="0" destOrd="0" presId="urn:microsoft.com/office/officeart/2005/8/layout/hList7"/>
    <dgm:cxn modelId="{6E40D66F-DBDF-4CA6-9D0E-EC7B9B580E98}" type="presParOf" srcId="{CB083ECA-3C7B-4241-89F4-AB228CFCF68E}" destId="{0C8658D4-3744-449B-B14D-063516D9B18A}" srcOrd="1" destOrd="0" presId="urn:microsoft.com/office/officeart/2005/8/layout/hList7"/>
    <dgm:cxn modelId="{089EE5F3-EFFA-4564-941B-26E7B1B8E83C}" type="presParOf" srcId="{CB083ECA-3C7B-4241-89F4-AB228CFCF68E}" destId="{9AE431EF-2E39-4DAC-A7C1-2FD61745427B}" srcOrd="2" destOrd="0" presId="urn:microsoft.com/office/officeart/2005/8/layout/hList7"/>
    <dgm:cxn modelId="{F82B693A-7169-4DDE-9AC7-1BA20B2711FA}" type="presParOf" srcId="{CB083ECA-3C7B-4241-89F4-AB228CFCF68E}" destId="{A3884D7B-B92B-48B2-84AF-52C2DDEFE414}" srcOrd="3" destOrd="0" presId="urn:microsoft.com/office/officeart/2005/8/layout/hList7"/>
    <dgm:cxn modelId="{04291A5E-1A1C-4FDA-9D6D-70C1A102A83D}" type="presParOf" srcId="{C4EC5143-63CC-4A71-B254-C3FA5EA4755A}" destId="{3061A0F9-0FF6-4A4F-BB26-2061BD20FBC0}" srcOrd="1" destOrd="0" presId="urn:microsoft.com/office/officeart/2005/8/layout/hList7"/>
    <dgm:cxn modelId="{F7F26B86-C887-4286-B4BC-01DDE599A9B7}" type="presParOf" srcId="{C4EC5143-63CC-4A71-B254-C3FA5EA4755A}" destId="{D8B629CC-08B4-4873-BE91-98E4F8EEE71C}" srcOrd="2" destOrd="0" presId="urn:microsoft.com/office/officeart/2005/8/layout/hList7"/>
    <dgm:cxn modelId="{E8169302-66C9-4A1F-93E9-6CB7A5B56CFA}" type="presParOf" srcId="{D8B629CC-08B4-4873-BE91-98E4F8EEE71C}" destId="{A986F151-DD5C-49A1-8B9B-371DC8D00C80}" srcOrd="0" destOrd="0" presId="urn:microsoft.com/office/officeart/2005/8/layout/hList7"/>
    <dgm:cxn modelId="{9AAA032B-7438-403A-B84A-17369A289784}" type="presParOf" srcId="{D8B629CC-08B4-4873-BE91-98E4F8EEE71C}" destId="{A7CB81B1-EFC9-4384-8F96-8B964AEDCAAE}" srcOrd="1" destOrd="0" presId="urn:microsoft.com/office/officeart/2005/8/layout/hList7"/>
    <dgm:cxn modelId="{80C5A1E0-7478-43A7-B70E-E38F0EAEA5AC}" type="presParOf" srcId="{D8B629CC-08B4-4873-BE91-98E4F8EEE71C}" destId="{1A89857A-3C77-489F-96CB-A27785702571}" srcOrd="2" destOrd="0" presId="urn:microsoft.com/office/officeart/2005/8/layout/hList7"/>
    <dgm:cxn modelId="{0F8912C5-B742-4EA5-BFA8-EBF487EE1FE7}" type="presParOf" srcId="{D8B629CC-08B4-4873-BE91-98E4F8EEE71C}" destId="{78ADB002-215F-42AE-AAA8-1BC40C8D3050}" srcOrd="3" destOrd="0" presId="urn:microsoft.com/office/officeart/2005/8/layout/hList7"/>
    <dgm:cxn modelId="{86FFCBD2-FA5E-4233-8986-50B59DD51F25}" type="presParOf" srcId="{C4EC5143-63CC-4A71-B254-C3FA5EA4755A}" destId="{2F7E3AE5-7CB8-4994-8B6D-9CA0B865E977}" srcOrd="3" destOrd="0" presId="urn:microsoft.com/office/officeart/2005/8/layout/hList7"/>
    <dgm:cxn modelId="{30DBEA11-994B-46DD-BE32-12932C8C59FC}" type="presParOf" srcId="{C4EC5143-63CC-4A71-B254-C3FA5EA4755A}" destId="{241E2C82-96F2-4550-9DB5-B0BF6A530AAF}" srcOrd="4" destOrd="0" presId="urn:microsoft.com/office/officeart/2005/8/layout/hList7"/>
    <dgm:cxn modelId="{A75DBBCB-8372-49EA-87F2-777C979E2AD5}" type="presParOf" srcId="{241E2C82-96F2-4550-9DB5-B0BF6A530AAF}" destId="{9A0327E1-5D0D-4CF9-8032-156833636279}" srcOrd="0" destOrd="0" presId="urn:microsoft.com/office/officeart/2005/8/layout/hList7"/>
    <dgm:cxn modelId="{3D6E2B3B-494E-461D-9C3C-8C6B35F757F4}" type="presParOf" srcId="{241E2C82-96F2-4550-9DB5-B0BF6A530AAF}" destId="{C245D539-88F4-43BE-83EB-A3EB89D1AB9E}" srcOrd="1" destOrd="0" presId="urn:microsoft.com/office/officeart/2005/8/layout/hList7"/>
    <dgm:cxn modelId="{6F367208-DBD1-434F-8D69-D1DE8504A101}" type="presParOf" srcId="{241E2C82-96F2-4550-9DB5-B0BF6A530AAF}" destId="{F1BDC444-6910-4358-AA16-6A7FA7203C29}" srcOrd="2" destOrd="0" presId="urn:microsoft.com/office/officeart/2005/8/layout/hList7"/>
    <dgm:cxn modelId="{51E542FD-8212-4D1E-950B-208347DA0EBB}" type="presParOf" srcId="{241E2C82-96F2-4550-9DB5-B0BF6A530AAF}" destId="{FE4BB17B-6124-467A-8EF0-3A2D15D9F9C1}" srcOrd="3" destOrd="0" presId="urn:microsoft.com/office/officeart/2005/8/layout/hList7"/>
    <dgm:cxn modelId="{94804652-BC7E-421F-8382-CB8CF2B2F335}" type="presParOf" srcId="{C4EC5143-63CC-4A71-B254-C3FA5EA4755A}" destId="{586BE0CC-4C47-4F97-881B-BC73133EE079}" srcOrd="5" destOrd="0" presId="urn:microsoft.com/office/officeart/2005/8/layout/hList7"/>
    <dgm:cxn modelId="{A6F2D605-06A4-4F9E-9BB1-9A4447B7C8D8}" type="presParOf" srcId="{C4EC5143-63CC-4A71-B254-C3FA5EA4755A}" destId="{30883C7D-3578-4175-B91F-C55B1A045E40}" srcOrd="6" destOrd="0" presId="urn:microsoft.com/office/officeart/2005/8/layout/hList7"/>
    <dgm:cxn modelId="{973191D9-3648-4C1D-92D7-340BAB4E0B01}" type="presParOf" srcId="{30883C7D-3578-4175-B91F-C55B1A045E40}" destId="{F1C5AA58-18A3-4E73-B000-6EE818D208CD}" srcOrd="0" destOrd="0" presId="urn:microsoft.com/office/officeart/2005/8/layout/hList7"/>
    <dgm:cxn modelId="{5DF864BD-C16B-4561-AD24-2068755C30F4}" type="presParOf" srcId="{30883C7D-3578-4175-B91F-C55B1A045E40}" destId="{97DF7257-A8F4-443B-BFB6-4603F6BE7047}" srcOrd="1" destOrd="0" presId="urn:microsoft.com/office/officeart/2005/8/layout/hList7"/>
    <dgm:cxn modelId="{88883374-0707-43B5-81E5-3AF93EC625C3}" type="presParOf" srcId="{30883C7D-3578-4175-B91F-C55B1A045E40}" destId="{0C218351-8BBA-41D9-8B4C-C816DEB03822}" srcOrd="2" destOrd="0" presId="urn:microsoft.com/office/officeart/2005/8/layout/hList7"/>
    <dgm:cxn modelId="{F230D120-E746-45AB-A16A-276249B168FD}" type="presParOf" srcId="{30883C7D-3578-4175-B91F-C55B1A045E40}" destId="{184F30B4-2462-48FA-8594-F48351A47ADA}" srcOrd="3" destOrd="0" presId="urn:microsoft.com/office/officeart/2005/8/layout/hList7"/>
    <dgm:cxn modelId="{AB71643D-7D73-4C8A-82CE-E9479DFD05CE}" type="presParOf" srcId="{C4EC5143-63CC-4A71-B254-C3FA5EA4755A}" destId="{B45D7F95-FD2B-4794-AA28-B6306C5AA5F4}" srcOrd="7" destOrd="0" presId="urn:microsoft.com/office/officeart/2005/8/layout/hList7"/>
    <dgm:cxn modelId="{5FBC0EDB-DBA9-4196-A9FD-E373D04EC242}" type="presParOf" srcId="{C4EC5143-63CC-4A71-B254-C3FA5EA4755A}" destId="{5C0C9A06-4F33-47AF-A9C2-60FE390F57F5}" srcOrd="8" destOrd="0" presId="urn:microsoft.com/office/officeart/2005/8/layout/hList7"/>
    <dgm:cxn modelId="{5277A283-5FE5-460A-ADEA-947C752A8DA9}" type="presParOf" srcId="{5C0C9A06-4F33-47AF-A9C2-60FE390F57F5}" destId="{7E7F81E7-50F3-4A67-BF2A-E4CD1C27856E}" srcOrd="0" destOrd="0" presId="urn:microsoft.com/office/officeart/2005/8/layout/hList7"/>
    <dgm:cxn modelId="{91BE78DB-6D19-4313-B6D7-B11601B88B2D}" type="presParOf" srcId="{5C0C9A06-4F33-47AF-A9C2-60FE390F57F5}" destId="{2AE6E2F5-1259-4C2E-890E-0E316D97C0E9}" srcOrd="1" destOrd="0" presId="urn:microsoft.com/office/officeart/2005/8/layout/hList7"/>
    <dgm:cxn modelId="{65653B37-6522-4979-B185-148A5C6920DB}" type="presParOf" srcId="{5C0C9A06-4F33-47AF-A9C2-60FE390F57F5}" destId="{C47C2A66-1573-4C24-96B1-212EEC0F7207}" srcOrd="2" destOrd="0" presId="urn:microsoft.com/office/officeart/2005/8/layout/hList7"/>
    <dgm:cxn modelId="{F572B64B-3D65-4456-AAEA-CAD7703B22BE}" type="presParOf" srcId="{5C0C9A06-4F33-47AF-A9C2-60FE390F57F5}" destId="{FEC55B9A-A94B-4CC9-AE22-3A7DE865E038}"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A45D2-3F75-4676-959B-A386FFB9B561}">
      <dsp:nvSpPr>
        <dsp:cNvPr id="0" name=""/>
        <dsp:cNvSpPr/>
      </dsp:nvSpPr>
      <dsp:spPr>
        <a:xfrm rot="10800000">
          <a:off x="1436382" y="1086"/>
          <a:ext cx="5171716" cy="53492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8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badi"/>
            </a:rPr>
            <a:t>Executive Summary</a:t>
          </a:r>
          <a:endParaRPr lang="fr-FR" sz="2400" kern="1200" dirty="0"/>
        </a:p>
      </dsp:txBody>
      <dsp:txXfrm rot="10800000">
        <a:off x="1570113" y="1086"/>
        <a:ext cx="5037985" cy="534926"/>
      </dsp:txXfrm>
    </dsp:sp>
    <dsp:sp modelId="{5C1CA1FD-0E0C-43F0-A938-8412D7D5DA3A}">
      <dsp:nvSpPr>
        <dsp:cNvPr id="0" name=""/>
        <dsp:cNvSpPr/>
      </dsp:nvSpPr>
      <dsp:spPr>
        <a:xfrm>
          <a:off x="872034" y="1086"/>
          <a:ext cx="534926" cy="53492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DC06F2-DC69-4B75-992D-63A3DF664603}">
      <dsp:nvSpPr>
        <dsp:cNvPr id="0" name=""/>
        <dsp:cNvSpPr/>
      </dsp:nvSpPr>
      <dsp:spPr>
        <a:xfrm rot="10800000">
          <a:off x="1436382" y="695692"/>
          <a:ext cx="5171716" cy="53492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8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Abadi"/>
            </a:rPr>
            <a:t>Introduction</a:t>
          </a:r>
          <a:endParaRPr lang="fr-FR" sz="2400" kern="1200" dirty="0"/>
        </a:p>
      </dsp:txBody>
      <dsp:txXfrm rot="10800000">
        <a:off x="1570113" y="695692"/>
        <a:ext cx="5037985" cy="534926"/>
      </dsp:txXfrm>
    </dsp:sp>
    <dsp:sp modelId="{EC77DCAE-1EE6-4264-9803-B3B818FB030D}">
      <dsp:nvSpPr>
        <dsp:cNvPr id="0" name=""/>
        <dsp:cNvSpPr/>
      </dsp:nvSpPr>
      <dsp:spPr>
        <a:xfrm>
          <a:off x="872034" y="695692"/>
          <a:ext cx="534926" cy="53492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2FE44-2233-4BA0-9EAE-178D52786E10}">
      <dsp:nvSpPr>
        <dsp:cNvPr id="0" name=""/>
        <dsp:cNvSpPr/>
      </dsp:nvSpPr>
      <dsp:spPr>
        <a:xfrm rot="10800000">
          <a:off x="1436382" y="1390297"/>
          <a:ext cx="5171716" cy="53492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8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badi"/>
            </a:rPr>
            <a:t>Methodology</a:t>
          </a:r>
          <a:endParaRPr lang="fr-FR" sz="2400" kern="1200" dirty="0"/>
        </a:p>
      </dsp:txBody>
      <dsp:txXfrm rot="10800000">
        <a:off x="1570113" y="1390297"/>
        <a:ext cx="5037985" cy="534926"/>
      </dsp:txXfrm>
    </dsp:sp>
    <dsp:sp modelId="{86232914-237E-4CE3-91D9-0EB43F05C731}">
      <dsp:nvSpPr>
        <dsp:cNvPr id="0" name=""/>
        <dsp:cNvSpPr/>
      </dsp:nvSpPr>
      <dsp:spPr>
        <a:xfrm>
          <a:off x="872034" y="1390297"/>
          <a:ext cx="534926" cy="53492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0BC3D8-80B8-49AA-B489-40B63F1FEDCA}">
      <dsp:nvSpPr>
        <dsp:cNvPr id="0" name=""/>
        <dsp:cNvSpPr/>
      </dsp:nvSpPr>
      <dsp:spPr>
        <a:xfrm rot="10800000">
          <a:off x="1436382" y="2084903"/>
          <a:ext cx="5171716" cy="53492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8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3">
                  <a:lumMod val="25000"/>
                </a:schemeClr>
              </a:solidFill>
              <a:latin typeface="Abadi"/>
            </a:rPr>
            <a:t>Results</a:t>
          </a:r>
          <a:endParaRPr lang="fr-FR" sz="2400" kern="1200" dirty="0"/>
        </a:p>
      </dsp:txBody>
      <dsp:txXfrm rot="10800000">
        <a:off x="1570113" y="2084903"/>
        <a:ext cx="5037985" cy="534926"/>
      </dsp:txXfrm>
    </dsp:sp>
    <dsp:sp modelId="{AB98522E-75EB-4BB7-AABC-D9D239B42227}">
      <dsp:nvSpPr>
        <dsp:cNvPr id="0" name=""/>
        <dsp:cNvSpPr/>
      </dsp:nvSpPr>
      <dsp:spPr>
        <a:xfrm>
          <a:off x="872034" y="2084903"/>
          <a:ext cx="534926" cy="534926"/>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2DD604-A56B-4F84-9586-13936661A806}">
      <dsp:nvSpPr>
        <dsp:cNvPr id="0" name=""/>
        <dsp:cNvSpPr/>
      </dsp:nvSpPr>
      <dsp:spPr>
        <a:xfrm rot="10800000">
          <a:off x="1436382" y="2779509"/>
          <a:ext cx="5171716" cy="53492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8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3">
                  <a:lumMod val="25000"/>
                </a:schemeClr>
              </a:solidFill>
              <a:latin typeface="Abadi"/>
            </a:rPr>
            <a:t>Conclusion</a:t>
          </a:r>
          <a:endParaRPr lang="fr-FR" sz="2400" kern="1200" dirty="0"/>
        </a:p>
      </dsp:txBody>
      <dsp:txXfrm rot="10800000">
        <a:off x="1570113" y="2779509"/>
        <a:ext cx="5037985" cy="534926"/>
      </dsp:txXfrm>
    </dsp:sp>
    <dsp:sp modelId="{04CC8A8A-8A32-4BE6-B369-BFE84A6E13A6}">
      <dsp:nvSpPr>
        <dsp:cNvPr id="0" name=""/>
        <dsp:cNvSpPr/>
      </dsp:nvSpPr>
      <dsp:spPr>
        <a:xfrm>
          <a:off x="872034" y="2779509"/>
          <a:ext cx="534926" cy="534926"/>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5E1D7F-759D-4B9C-AA4E-3B8248EB9FAE}">
      <dsp:nvSpPr>
        <dsp:cNvPr id="0" name=""/>
        <dsp:cNvSpPr/>
      </dsp:nvSpPr>
      <dsp:spPr>
        <a:xfrm rot="10800000">
          <a:off x="1436382" y="3474115"/>
          <a:ext cx="5171716" cy="53492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88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accent3">
                  <a:lumMod val="25000"/>
                </a:schemeClr>
              </a:solidFill>
              <a:latin typeface="Abadi"/>
            </a:rPr>
            <a:t>Appendix</a:t>
          </a:r>
          <a:endParaRPr lang="fr-FR" sz="2400" kern="1200"/>
        </a:p>
      </dsp:txBody>
      <dsp:txXfrm rot="10800000">
        <a:off x="1570113" y="3474115"/>
        <a:ext cx="5037985" cy="534926"/>
      </dsp:txXfrm>
    </dsp:sp>
    <dsp:sp modelId="{453AEC1D-A525-4C83-8AA1-819137370F6D}">
      <dsp:nvSpPr>
        <dsp:cNvPr id="0" name=""/>
        <dsp:cNvSpPr/>
      </dsp:nvSpPr>
      <dsp:spPr>
        <a:xfrm>
          <a:off x="872034" y="3474115"/>
          <a:ext cx="534926" cy="534926"/>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7381C-62F9-4DC5-A186-6B36C21CC686}">
      <dsp:nvSpPr>
        <dsp:cNvPr id="0" name=""/>
        <dsp:cNvSpPr/>
      </dsp:nvSpPr>
      <dsp:spPr>
        <a:xfrm rot="5400000">
          <a:off x="189797" y="1226668"/>
          <a:ext cx="696753" cy="79322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B58BC4-E02B-4419-A4F3-5F0F5515FD84}">
      <dsp:nvSpPr>
        <dsp:cNvPr id="0" name=""/>
        <dsp:cNvSpPr/>
      </dsp:nvSpPr>
      <dsp:spPr>
        <a:xfrm>
          <a:off x="5200" y="454303"/>
          <a:ext cx="1172923" cy="8210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1 </a:t>
          </a:r>
          <a:endParaRPr lang="fr-FR" sz="3400" kern="1200" dirty="0"/>
        </a:p>
      </dsp:txBody>
      <dsp:txXfrm>
        <a:off x="45286" y="494389"/>
        <a:ext cx="1092751" cy="740836"/>
      </dsp:txXfrm>
    </dsp:sp>
    <dsp:sp modelId="{8CB8B796-4625-4EC3-99C4-7F858FE36F48}">
      <dsp:nvSpPr>
        <dsp:cNvPr id="0" name=""/>
        <dsp:cNvSpPr/>
      </dsp:nvSpPr>
      <dsp:spPr>
        <a:xfrm>
          <a:off x="1166965" y="539605"/>
          <a:ext cx="2540910" cy="66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None/>
          </a:pPr>
          <a:r>
            <a:rPr lang="en-US" sz="1700" kern="1200" dirty="0"/>
            <a:t>Getting Response from API</a:t>
          </a:r>
          <a:endParaRPr lang="fr-FR" sz="1700" kern="1200" dirty="0"/>
        </a:p>
      </dsp:txBody>
      <dsp:txXfrm>
        <a:off x="1166965" y="539605"/>
        <a:ext cx="2540910" cy="663575"/>
      </dsp:txXfrm>
    </dsp:sp>
    <dsp:sp modelId="{A7A206E3-8FA1-4219-85A8-16EAC7DE6282}">
      <dsp:nvSpPr>
        <dsp:cNvPr id="0" name=""/>
        <dsp:cNvSpPr/>
      </dsp:nvSpPr>
      <dsp:spPr>
        <a:xfrm rot="5400000">
          <a:off x="1119927" y="2122078"/>
          <a:ext cx="696753" cy="79322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373744-3737-42EB-B41D-6A49A879830B}">
      <dsp:nvSpPr>
        <dsp:cNvPr id="0" name=""/>
        <dsp:cNvSpPr/>
      </dsp:nvSpPr>
      <dsp:spPr>
        <a:xfrm>
          <a:off x="935453" y="1349719"/>
          <a:ext cx="1172923" cy="8210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fr-FR" sz="3400" kern="1200" dirty="0"/>
            <a:t>2</a:t>
          </a:r>
        </a:p>
      </dsp:txBody>
      <dsp:txXfrm>
        <a:off x="975539" y="1389805"/>
        <a:ext cx="1092751" cy="740836"/>
      </dsp:txXfrm>
    </dsp:sp>
    <dsp:sp modelId="{A8DB4BF8-F35B-4083-B4A8-6C4BAB1D703A}">
      <dsp:nvSpPr>
        <dsp:cNvPr id="0" name=""/>
        <dsp:cNvSpPr/>
      </dsp:nvSpPr>
      <dsp:spPr>
        <a:xfrm>
          <a:off x="2085238" y="1454868"/>
          <a:ext cx="2177536" cy="66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None/>
          </a:pPr>
          <a:r>
            <a:rPr lang="en-US" sz="1700" kern="1200" dirty="0"/>
            <a:t>Converting Response to a .</a:t>
          </a:r>
          <a:r>
            <a:rPr lang="en-US" sz="1700" kern="1200" dirty="0" err="1"/>
            <a:t>json</a:t>
          </a:r>
          <a:r>
            <a:rPr lang="en-US" sz="1700" kern="1200" dirty="0"/>
            <a:t> file</a:t>
          </a:r>
          <a:endParaRPr lang="fr-FR" sz="1700" kern="1200" dirty="0"/>
        </a:p>
      </dsp:txBody>
      <dsp:txXfrm>
        <a:off x="2085238" y="1454868"/>
        <a:ext cx="2177536" cy="663575"/>
      </dsp:txXfrm>
    </dsp:sp>
    <dsp:sp modelId="{EDF7B0DC-39D1-4158-9604-2ABB31316240}">
      <dsp:nvSpPr>
        <dsp:cNvPr id="0" name=""/>
        <dsp:cNvSpPr/>
      </dsp:nvSpPr>
      <dsp:spPr>
        <a:xfrm rot="5400000">
          <a:off x="2050137" y="3071194"/>
          <a:ext cx="696753" cy="79322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5B7DB5-DE89-4662-87D9-8CBA48C7050C}">
      <dsp:nvSpPr>
        <dsp:cNvPr id="0" name=""/>
        <dsp:cNvSpPr/>
      </dsp:nvSpPr>
      <dsp:spPr>
        <a:xfrm>
          <a:off x="1865542" y="2298829"/>
          <a:ext cx="1172923" cy="8210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fr-FR" sz="3400" kern="1200" dirty="0"/>
            <a:t>3</a:t>
          </a:r>
        </a:p>
      </dsp:txBody>
      <dsp:txXfrm>
        <a:off x="1905628" y="2338915"/>
        <a:ext cx="1092751" cy="740836"/>
      </dsp:txXfrm>
    </dsp:sp>
    <dsp:sp modelId="{8D98EF44-8D37-4100-BD42-B641EE4A7F1C}">
      <dsp:nvSpPr>
        <dsp:cNvPr id="0" name=""/>
        <dsp:cNvSpPr/>
      </dsp:nvSpPr>
      <dsp:spPr>
        <a:xfrm>
          <a:off x="3048375" y="2377131"/>
          <a:ext cx="2580186" cy="66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None/>
          </a:pPr>
          <a:r>
            <a:rPr lang="en-US" sz="1700" kern="1200" dirty="0"/>
            <a:t>Apply custom functions to clean data</a:t>
          </a:r>
          <a:endParaRPr lang="fr-FR" sz="1700" kern="1200" dirty="0"/>
        </a:p>
      </dsp:txBody>
      <dsp:txXfrm>
        <a:off x="3048375" y="2377131"/>
        <a:ext cx="2580186" cy="663575"/>
      </dsp:txXfrm>
    </dsp:sp>
    <dsp:sp modelId="{7C10D11C-F52E-4294-8B85-482268E8E09B}">
      <dsp:nvSpPr>
        <dsp:cNvPr id="0" name=""/>
        <dsp:cNvSpPr/>
      </dsp:nvSpPr>
      <dsp:spPr>
        <a:xfrm rot="5400000">
          <a:off x="3036416" y="3996649"/>
          <a:ext cx="696753" cy="79322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5906FC-1913-4548-8278-80768F711A5F}">
      <dsp:nvSpPr>
        <dsp:cNvPr id="0" name=""/>
        <dsp:cNvSpPr/>
      </dsp:nvSpPr>
      <dsp:spPr>
        <a:xfrm>
          <a:off x="2851820" y="3224294"/>
          <a:ext cx="1172923" cy="8210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fr-FR" sz="3400" kern="1200" dirty="0"/>
            <a:t>4</a:t>
          </a:r>
        </a:p>
      </dsp:txBody>
      <dsp:txXfrm>
        <a:off x="2891906" y="3264380"/>
        <a:ext cx="1092751" cy="740836"/>
      </dsp:txXfrm>
    </dsp:sp>
    <dsp:sp modelId="{79AB5E54-015A-45D9-817B-F581B09D17CA}">
      <dsp:nvSpPr>
        <dsp:cNvPr id="0" name=""/>
        <dsp:cNvSpPr/>
      </dsp:nvSpPr>
      <dsp:spPr>
        <a:xfrm>
          <a:off x="4031329" y="3299394"/>
          <a:ext cx="3289831" cy="66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None/>
          </a:pPr>
          <a:r>
            <a:rPr lang="en-US" sz="1700" kern="1200" dirty="0"/>
            <a:t>Assign list to dictionary then </a:t>
          </a:r>
          <a:r>
            <a:rPr lang="en-US" sz="1700" kern="1200" dirty="0" err="1"/>
            <a:t>dataframe</a:t>
          </a:r>
          <a:endParaRPr lang="fr-FR" sz="1700" kern="1200" dirty="0"/>
        </a:p>
      </dsp:txBody>
      <dsp:txXfrm>
        <a:off x="4031329" y="3299394"/>
        <a:ext cx="3289831" cy="663575"/>
      </dsp:txXfrm>
    </dsp:sp>
    <dsp:sp modelId="{6A21923E-113D-47BA-BFCF-3D57EA8C13B6}">
      <dsp:nvSpPr>
        <dsp:cNvPr id="0" name=""/>
        <dsp:cNvSpPr/>
      </dsp:nvSpPr>
      <dsp:spPr>
        <a:xfrm>
          <a:off x="3736616" y="4143355"/>
          <a:ext cx="1172923" cy="8210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fr-FR" sz="3400" kern="1200" dirty="0"/>
            <a:t>5</a:t>
          </a:r>
        </a:p>
      </dsp:txBody>
      <dsp:txXfrm>
        <a:off x="3776702" y="4183441"/>
        <a:ext cx="1092751" cy="740836"/>
      </dsp:txXfrm>
    </dsp:sp>
    <dsp:sp modelId="{0C3E348B-AF38-412D-ABAB-E08AAF99CCCB}">
      <dsp:nvSpPr>
        <dsp:cNvPr id="0" name=""/>
        <dsp:cNvSpPr/>
      </dsp:nvSpPr>
      <dsp:spPr>
        <a:xfrm>
          <a:off x="4866726" y="4221657"/>
          <a:ext cx="2572628" cy="66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None/>
          </a:pPr>
          <a:r>
            <a:rPr lang="en-US" sz="1700" kern="1200" dirty="0"/>
            <a:t>Filter </a:t>
          </a:r>
          <a:r>
            <a:rPr lang="en-US" sz="1700" kern="1200" dirty="0" err="1"/>
            <a:t>dataframe</a:t>
          </a:r>
          <a:r>
            <a:rPr lang="en-US" sz="1700" kern="1200" dirty="0"/>
            <a:t> and export to flat file (.csv)</a:t>
          </a:r>
          <a:endParaRPr lang="fr-FR" sz="1700" kern="1200" dirty="0"/>
        </a:p>
      </dsp:txBody>
      <dsp:txXfrm>
        <a:off x="4866726" y="4221657"/>
        <a:ext cx="2572628" cy="663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7381C-62F9-4DC5-A186-6B36C21CC686}">
      <dsp:nvSpPr>
        <dsp:cNvPr id="0" name=""/>
        <dsp:cNvSpPr/>
      </dsp:nvSpPr>
      <dsp:spPr>
        <a:xfrm rot="5400000">
          <a:off x="118317" y="875340"/>
          <a:ext cx="445055" cy="50668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B58BC4-E02B-4419-A4F3-5F0F5515FD84}">
      <dsp:nvSpPr>
        <dsp:cNvPr id="0" name=""/>
        <dsp:cNvSpPr/>
      </dsp:nvSpPr>
      <dsp:spPr>
        <a:xfrm>
          <a:off x="404" y="381987"/>
          <a:ext cx="749211" cy="5244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 </a:t>
          </a:r>
          <a:endParaRPr lang="fr-FR" sz="2100" kern="1200" dirty="0"/>
        </a:p>
      </dsp:txBody>
      <dsp:txXfrm>
        <a:off x="26009" y="407592"/>
        <a:ext cx="698001" cy="473213"/>
      </dsp:txXfrm>
    </dsp:sp>
    <dsp:sp modelId="{8CB8B796-4625-4EC3-99C4-7F858FE36F48}">
      <dsp:nvSpPr>
        <dsp:cNvPr id="0" name=""/>
        <dsp:cNvSpPr/>
      </dsp:nvSpPr>
      <dsp:spPr>
        <a:xfrm>
          <a:off x="742489" y="437941"/>
          <a:ext cx="1623022" cy="42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en-US" sz="1200" kern="1200" dirty="0"/>
            <a:t>Getting Response from HTML</a:t>
          </a:r>
          <a:endParaRPr lang="fr-FR" sz="1200" kern="1200" dirty="0"/>
        </a:p>
      </dsp:txBody>
      <dsp:txXfrm>
        <a:off x="742489" y="437941"/>
        <a:ext cx="1623022" cy="423862"/>
      </dsp:txXfrm>
    </dsp:sp>
    <dsp:sp modelId="{A7A206E3-8FA1-4219-85A8-16EAC7DE6282}">
      <dsp:nvSpPr>
        <dsp:cNvPr id="0" name=""/>
        <dsp:cNvSpPr/>
      </dsp:nvSpPr>
      <dsp:spPr>
        <a:xfrm rot="5400000">
          <a:off x="712443" y="1447288"/>
          <a:ext cx="445055" cy="50668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373744-3737-42EB-B41D-6A49A879830B}">
      <dsp:nvSpPr>
        <dsp:cNvPr id="0" name=""/>
        <dsp:cNvSpPr/>
      </dsp:nvSpPr>
      <dsp:spPr>
        <a:xfrm>
          <a:off x="594609" y="953939"/>
          <a:ext cx="749211" cy="5244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2</a:t>
          </a:r>
        </a:p>
      </dsp:txBody>
      <dsp:txXfrm>
        <a:off x="620214" y="979544"/>
        <a:ext cx="698001" cy="473213"/>
      </dsp:txXfrm>
    </dsp:sp>
    <dsp:sp modelId="{A8DB4BF8-F35B-4083-B4A8-6C4BAB1D703A}">
      <dsp:nvSpPr>
        <dsp:cNvPr id="0" name=""/>
        <dsp:cNvSpPr/>
      </dsp:nvSpPr>
      <dsp:spPr>
        <a:xfrm>
          <a:off x="1318944" y="1046380"/>
          <a:ext cx="2004782" cy="37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fr-FR" sz="1200" kern="1200" dirty="0"/>
            <a:t> </a:t>
          </a:r>
          <a:r>
            <a:rPr lang="fr-FR" sz="1200" kern="1200" dirty="0" err="1"/>
            <a:t>Creating</a:t>
          </a:r>
          <a:r>
            <a:rPr lang="fr-FR" sz="1200" kern="1200" dirty="0"/>
            <a:t> </a:t>
          </a:r>
          <a:r>
            <a:rPr lang="fr-FR" sz="1200" kern="1200" dirty="0" err="1"/>
            <a:t>BeautifulSoup</a:t>
          </a:r>
          <a:r>
            <a:rPr lang="fr-FR" sz="1200" kern="1200" dirty="0"/>
            <a:t> Object</a:t>
          </a:r>
        </a:p>
      </dsp:txBody>
      <dsp:txXfrm>
        <a:off x="1318944" y="1046380"/>
        <a:ext cx="2004782" cy="376241"/>
      </dsp:txXfrm>
    </dsp:sp>
    <dsp:sp modelId="{EDF7B0DC-39D1-4158-9604-2ABB31316240}">
      <dsp:nvSpPr>
        <dsp:cNvPr id="0" name=""/>
        <dsp:cNvSpPr/>
      </dsp:nvSpPr>
      <dsp:spPr>
        <a:xfrm rot="5400000">
          <a:off x="1306620" y="2053542"/>
          <a:ext cx="445055" cy="50668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5B7DB5-DE89-4662-87D9-8CBA48C7050C}">
      <dsp:nvSpPr>
        <dsp:cNvPr id="0" name=""/>
        <dsp:cNvSpPr/>
      </dsp:nvSpPr>
      <dsp:spPr>
        <a:xfrm>
          <a:off x="1188709" y="1560189"/>
          <a:ext cx="749211" cy="5244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3</a:t>
          </a:r>
        </a:p>
      </dsp:txBody>
      <dsp:txXfrm>
        <a:off x="1214314" y="1585794"/>
        <a:ext cx="698001" cy="473213"/>
      </dsp:txXfrm>
    </dsp:sp>
    <dsp:sp modelId="{8D98EF44-8D37-4100-BD42-B641EE4A7F1C}">
      <dsp:nvSpPr>
        <dsp:cNvPr id="0" name=""/>
        <dsp:cNvSpPr/>
      </dsp:nvSpPr>
      <dsp:spPr>
        <a:xfrm>
          <a:off x="1944251" y="1611671"/>
          <a:ext cx="1648109" cy="42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fr-FR" sz="1200" kern="1200" dirty="0" err="1"/>
            <a:t>Finding</a:t>
          </a:r>
          <a:r>
            <a:rPr lang="fr-FR" sz="1200" kern="1200" dirty="0"/>
            <a:t> tables</a:t>
          </a:r>
        </a:p>
      </dsp:txBody>
      <dsp:txXfrm>
        <a:off x="1944251" y="1611671"/>
        <a:ext cx="1648109" cy="423862"/>
      </dsp:txXfrm>
    </dsp:sp>
    <dsp:sp modelId="{7C10D11C-F52E-4294-8B85-482268E8E09B}">
      <dsp:nvSpPr>
        <dsp:cNvPr id="0" name=""/>
        <dsp:cNvSpPr/>
      </dsp:nvSpPr>
      <dsp:spPr>
        <a:xfrm rot="5400000">
          <a:off x="1936612" y="2644681"/>
          <a:ext cx="445055" cy="50668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5906FC-1913-4548-8278-80768F711A5F}">
      <dsp:nvSpPr>
        <dsp:cNvPr id="0" name=""/>
        <dsp:cNvSpPr/>
      </dsp:nvSpPr>
      <dsp:spPr>
        <a:xfrm>
          <a:off x="1818700" y="2151335"/>
          <a:ext cx="749211" cy="5244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4</a:t>
          </a:r>
        </a:p>
      </dsp:txBody>
      <dsp:txXfrm>
        <a:off x="1844305" y="2176940"/>
        <a:ext cx="698001" cy="473213"/>
      </dsp:txXfrm>
    </dsp:sp>
    <dsp:sp modelId="{79AB5E54-015A-45D9-817B-F581B09D17CA}">
      <dsp:nvSpPr>
        <dsp:cNvPr id="0" name=""/>
        <dsp:cNvSpPr/>
      </dsp:nvSpPr>
      <dsp:spPr>
        <a:xfrm>
          <a:off x="2572118" y="2199306"/>
          <a:ext cx="2101399" cy="42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fr-FR" sz="1200" kern="1200" dirty="0" err="1"/>
            <a:t>Getting</a:t>
          </a:r>
          <a:r>
            <a:rPr lang="fr-FR" sz="1200" kern="1200" dirty="0"/>
            <a:t> </a:t>
          </a:r>
          <a:r>
            <a:rPr lang="fr-FR" sz="1200" kern="1200" dirty="0" err="1"/>
            <a:t>column</a:t>
          </a:r>
          <a:r>
            <a:rPr lang="fr-FR" sz="1200" kern="1200" dirty="0"/>
            <a:t> </a:t>
          </a:r>
          <a:r>
            <a:rPr lang="fr-FR" sz="1200" kern="1200" dirty="0" err="1"/>
            <a:t>names</a:t>
          </a:r>
          <a:endParaRPr lang="fr-FR" sz="1200" kern="1200" dirty="0"/>
        </a:p>
      </dsp:txBody>
      <dsp:txXfrm>
        <a:off x="2572118" y="2199306"/>
        <a:ext cx="2101399" cy="423862"/>
      </dsp:txXfrm>
    </dsp:sp>
    <dsp:sp modelId="{8F935A07-527C-447D-A505-91920635BDB0}">
      <dsp:nvSpPr>
        <dsp:cNvPr id="0" name=""/>
        <dsp:cNvSpPr/>
      </dsp:nvSpPr>
      <dsp:spPr>
        <a:xfrm rot="5400000">
          <a:off x="2454306" y="3210675"/>
          <a:ext cx="445055" cy="50668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21923E-113D-47BA-BFCF-3D57EA8C13B6}">
      <dsp:nvSpPr>
        <dsp:cNvPr id="0" name=""/>
        <dsp:cNvSpPr/>
      </dsp:nvSpPr>
      <dsp:spPr>
        <a:xfrm>
          <a:off x="2379960" y="2738391"/>
          <a:ext cx="749211" cy="5244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5</a:t>
          </a:r>
        </a:p>
      </dsp:txBody>
      <dsp:txXfrm>
        <a:off x="2405565" y="2763996"/>
        <a:ext cx="698001" cy="473213"/>
      </dsp:txXfrm>
    </dsp:sp>
    <dsp:sp modelId="{E7A2A964-5DE5-45F2-A4F0-E3ED1252E26B}">
      <dsp:nvSpPr>
        <dsp:cNvPr id="0" name=""/>
        <dsp:cNvSpPr/>
      </dsp:nvSpPr>
      <dsp:spPr>
        <a:xfrm>
          <a:off x="3140912" y="2788407"/>
          <a:ext cx="2541138" cy="42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fr-FR" sz="1200" kern="1200" dirty="0" err="1"/>
            <a:t>Creation</a:t>
          </a:r>
          <a:r>
            <a:rPr lang="fr-FR" sz="1200" kern="1200" dirty="0"/>
            <a:t> of </a:t>
          </a:r>
          <a:r>
            <a:rPr lang="fr-FR" sz="1200" kern="1200" dirty="0" err="1"/>
            <a:t>dictionary</a:t>
          </a:r>
          <a:endParaRPr lang="fr-FR" sz="1200" kern="1200" dirty="0"/>
        </a:p>
      </dsp:txBody>
      <dsp:txXfrm>
        <a:off x="3140912" y="2788407"/>
        <a:ext cx="2541138" cy="423862"/>
      </dsp:txXfrm>
    </dsp:sp>
    <dsp:sp modelId="{941B1E47-9C6D-4B11-92CB-1F9848A9D05E}">
      <dsp:nvSpPr>
        <dsp:cNvPr id="0" name=""/>
        <dsp:cNvSpPr/>
      </dsp:nvSpPr>
      <dsp:spPr>
        <a:xfrm rot="5400000">
          <a:off x="3200439" y="3789825"/>
          <a:ext cx="445055" cy="50668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439076-122B-49EA-8BF7-8B35D601BE82}">
      <dsp:nvSpPr>
        <dsp:cNvPr id="0" name=""/>
        <dsp:cNvSpPr/>
      </dsp:nvSpPr>
      <dsp:spPr>
        <a:xfrm>
          <a:off x="3082526" y="3296467"/>
          <a:ext cx="749211" cy="5244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6</a:t>
          </a:r>
        </a:p>
      </dsp:txBody>
      <dsp:txXfrm>
        <a:off x="3108131" y="3322072"/>
        <a:ext cx="698001" cy="473213"/>
      </dsp:txXfrm>
    </dsp:sp>
    <dsp:sp modelId="{41AB48AF-BC0E-464B-BE6B-8E6AB8983575}">
      <dsp:nvSpPr>
        <dsp:cNvPr id="0" name=""/>
        <dsp:cNvSpPr/>
      </dsp:nvSpPr>
      <dsp:spPr>
        <a:xfrm>
          <a:off x="3794216" y="3345905"/>
          <a:ext cx="2357826" cy="42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en-US" sz="1200" kern="1200" dirty="0"/>
            <a:t> Appending data to keys</a:t>
          </a:r>
          <a:endParaRPr lang="fr-FR" sz="1200" kern="1200" dirty="0"/>
        </a:p>
      </dsp:txBody>
      <dsp:txXfrm>
        <a:off x="3794216" y="3345905"/>
        <a:ext cx="2357826" cy="423862"/>
      </dsp:txXfrm>
    </dsp:sp>
    <dsp:sp modelId="{2B4986B6-E30A-4856-8062-52F7F5BBCA96}">
      <dsp:nvSpPr>
        <dsp:cNvPr id="0" name=""/>
        <dsp:cNvSpPr/>
      </dsp:nvSpPr>
      <dsp:spPr>
        <a:xfrm rot="5400000">
          <a:off x="3738355" y="4338746"/>
          <a:ext cx="445055" cy="50668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BFBE3A-C18A-4B27-AD62-5C36A38AC69E}">
      <dsp:nvSpPr>
        <dsp:cNvPr id="0" name=""/>
        <dsp:cNvSpPr/>
      </dsp:nvSpPr>
      <dsp:spPr>
        <a:xfrm>
          <a:off x="3620441" y="3845392"/>
          <a:ext cx="749211" cy="5244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7</a:t>
          </a:r>
        </a:p>
      </dsp:txBody>
      <dsp:txXfrm>
        <a:off x="3646046" y="3870997"/>
        <a:ext cx="698001" cy="473213"/>
      </dsp:txXfrm>
    </dsp:sp>
    <dsp:sp modelId="{74175F18-5044-421B-848D-F64AFD7BD3A2}">
      <dsp:nvSpPr>
        <dsp:cNvPr id="0" name=""/>
        <dsp:cNvSpPr/>
      </dsp:nvSpPr>
      <dsp:spPr>
        <a:xfrm>
          <a:off x="4382174" y="3913181"/>
          <a:ext cx="2284776" cy="42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en-US" sz="1200" kern="1200" dirty="0"/>
            <a:t>Converting dictionary to </a:t>
          </a:r>
          <a:r>
            <a:rPr lang="en-US" sz="1200" kern="1200" dirty="0" err="1"/>
            <a:t>dataframe</a:t>
          </a:r>
          <a:endParaRPr lang="fr-FR" sz="1200" kern="1200" dirty="0"/>
        </a:p>
      </dsp:txBody>
      <dsp:txXfrm>
        <a:off x="4382174" y="3913181"/>
        <a:ext cx="2284776" cy="423862"/>
      </dsp:txXfrm>
    </dsp:sp>
    <dsp:sp modelId="{CADC96EC-6F9E-408B-9FE1-9A633518921F}">
      <dsp:nvSpPr>
        <dsp:cNvPr id="0" name=""/>
        <dsp:cNvSpPr/>
      </dsp:nvSpPr>
      <dsp:spPr>
        <a:xfrm>
          <a:off x="4165026" y="4451474"/>
          <a:ext cx="749211" cy="5244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8</a:t>
          </a:r>
        </a:p>
      </dsp:txBody>
      <dsp:txXfrm>
        <a:off x="4190631" y="4477079"/>
        <a:ext cx="698001" cy="473213"/>
      </dsp:txXfrm>
    </dsp:sp>
    <dsp:sp modelId="{FEB4D40A-E89F-41AF-9230-1AA7BE296AF9}">
      <dsp:nvSpPr>
        <dsp:cNvPr id="0" name=""/>
        <dsp:cNvSpPr/>
      </dsp:nvSpPr>
      <dsp:spPr>
        <a:xfrm>
          <a:off x="4912967" y="4467788"/>
          <a:ext cx="2246132" cy="530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fr-FR" sz="1200" kern="1200" dirty="0" err="1"/>
            <a:t>Dataframe</a:t>
          </a:r>
          <a:r>
            <a:rPr lang="fr-FR" sz="1200" kern="1200" dirty="0"/>
            <a:t> to .CSV</a:t>
          </a:r>
        </a:p>
      </dsp:txBody>
      <dsp:txXfrm>
        <a:off x="4912967" y="4467788"/>
        <a:ext cx="2246132" cy="5309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6FD76-E594-44E9-98AD-A6C7981363D9}">
      <dsp:nvSpPr>
        <dsp:cNvPr id="0" name=""/>
        <dsp:cNvSpPr/>
      </dsp:nvSpPr>
      <dsp:spPr>
        <a:xfrm>
          <a:off x="0" y="374075"/>
          <a:ext cx="6711801" cy="47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4A8B537-C0B4-4B9D-8DB7-946107E3FB25}">
      <dsp:nvSpPr>
        <dsp:cNvPr id="0" name=""/>
        <dsp:cNvSpPr/>
      </dsp:nvSpPr>
      <dsp:spPr>
        <a:xfrm>
          <a:off x="335590" y="93635"/>
          <a:ext cx="4698260" cy="5608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583" tIns="0" rIns="177583" bIns="0" numCol="1" spcCol="1270" anchor="ctr" anchorCtr="0">
          <a:noAutofit/>
        </a:bodyPr>
        <a:lstStyle/>
        <a:p>
          <a:pPr marL="0" lvl="0" indent="0" algn="l" defTabSz="533400">
            <a:lnSpc>
              <a:spcPct val="90000"/>
            </a:lnSpc>
            <a:spcBef>
              <a:spcPct val="0"/>
            </a:spcBef>
            <a:spcAft>
              <a:spcPct val="35000"/>
            </a:spcAft>
            <a:buNone/>
          </a:pPr>
          <a:r>
            <a:rPr lang="en-US" sz="1200" b="0" i="0" kern="1200" baseline="0" dirty="0">
              <a:latin typeface="+mn-lt"/>
            </a:rPr>
            <a:t>1. Calculate the number of launches on each site</a:t>
          </a:r>
          <a:endParaRPr lang="fr-FR" sz="1200" kern="1200" dirty="0">
            <a:latin typeface="+mn-lt"/>
          </a:endParaRPr>
        </a:p>
      </dsp:txBody>
      <dsp:txXfrm>
        <a:off x="362970" y="121015"/>
        <a:ext cx="4643500" cy="506120"/>
      </dsp:txXfrm>
    </dsp:sp>
    <dsp:sp modelId="{2B4AACD0-01EA-4231-90DE-3D16FD47A0CF}">
      <dsp:nvSpPr>
        <dsp:cNvPr id="0" name=""/>
        <dsp:cNvSpPr/>
      </dsp:nvSpPr>
      <dsp:spPr>
        <a:xfrm>
          <a:off x="0" y="1235915"/>
          <a:ext cx="6711801" cy="47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69F8F82-889F-4F50-BEA4-484E82CE2C55}">
      <dsp:nvSpPr>
        <dsp:cNvPr id="0" name=""/>
        <dsp:cNvSpPr/>
      </dsp:nvSpPr>
      <dsp:spPr>
        <a:xfrm>
          <a:off x="335590" y="955475"/>
          <a:ext cx="4698260" cy="5608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583" tIns="0" rIns="177583" bIns="0" numCol="1" spcCol="1270" anchor="ctr" anchorCtr="0">
          <a:noAutofit/>
        </a:bodyPr>
        <a:lstStyle/>
        <a:p>
          <a:pPr marL="0" lvl="0" indent="0" algn="l" defTabSz="533400">
            <a:lnSpc>
              <a:spcPct val="90000"/>
            </a:lnSpc>
            <a:spcBef>
              <a:spcPct val="0"/>
            </a:spcBef>
            <a:spcAft>
              <a:spcPct val="35000"/>
            </a:spcAft>
            <a:buNone/>
          </a:pPr>
          <a:r>
            <a:rPr lang="en-US" sz="1200" b="0" i="0" kern="1200" baseline="0" dirty="0">
              <a:latin typeface="+mn-lt"/>
            </a:rPr>
            <a:t>2. Calculate the number and occurrence of each orbit</a:t>
          </a:r>
          <a:endParaRPr lang="fr-FR" sz="1200" kern="1200" dirty="0">
            <a:latin typeface="+mn-lt"/>
          </a:endParaRPr>
        </a:p>
      </dsp:txBody>
      <dsp:txXfrm>
        <a:off x="362970" y="982855"/>
        <a:ext cx="4643500" cy="506120"/>
      </dsp:txXfrm>
    </dsp:sp>
    <dsp:sp modelId="{130AFC63-2000-462A-8B64-D48C369DF88B}">
      <dsp:nvSpPr>
        <dsp:cNvPr id="0" name=""/>
        <dsp:cNvSpPr/>
      </dsp:nvSpPr>
      <dsp:spPr>
        <a:xfrm>
          <a:off x="0" y="2097755"/>
          <a:ext cx="6711801" cy="47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AE85431-83B6-40A6-BD1B-87A0B2B1D991}">
      <dsp:nvSpPr>
        <dsp:cNvPr id="0" name=""/>
        <dsp:cNvSpPr/>
      </dsp:nvSpPr>
      <dsp:spPr>
        <a:xfrm>
          <a:off x="335590" y="1817315"/>
          <a:ext cx="4698260" cy="5608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583" tIns="0" rIns="177583" bIns="0" numCol="1" spcCol="1270" anchor="ctr" anchorCtr="0">
          <a:noAutofit/>
        </a:bodyPr>
        <a:lstStyle/>
        <a:p>
          <a:pPr marL="0" lvl="0" indent="0" algn="l" defTabSz="533400">
            <a:lnSpc>
              <a:spcPct val="90000"/>
            </a:lnSpc>
            <a:spcBef>
              <a:spcPct val="0"/>
            </a:spcBef>
            <a:spcAft>
              <a:spcPct val="35000"/>
            </a:spcAft>
            <a:buNone/>
          </a:pPr>
          <a:r>
            <a:rPr lang="en-US" sz="1200" b="0" i="0" kern="1200" baseline="0" dirty="0">
              <a:latin typeface="+mn-lt"/>
            </a:rPr>
            <a:t>3. </a:t>
          </a:r>
          <a:r>
            <a:rPr lang="en-ZA" altLang="en-GB" sz="1200" kern="1200" dirty="0">
              <a:latin typeface="+mn-lt"/>
              <a:ea typeface="Microsoft JhengHei" panose="020B0604030504040204" charset="-120"/>
            </a:rPr>
            <a:t>Calculate the number and </a:t>
          </a:r>
          <a:r>
            <a:rPr lang="en-ZA" altLang="en-GB" sz="1200" kern="1200" dirty="0" err="1">
              <a:latin typeface="+mn-lt"/>
              <a:ea typeface="Microsoft JhengHei" panose="020B0604030504040204" charset="-120"/>
            </a:rPr>
            <a:t>occurence</a:t>
          </a:r>
          <a:r>
            <a:rPr lang="en-ZA" altLang="en-GB" sz="1200" kern="1200" dirty="0">
              <a:latin typeface="+mn-lt"/>
              <a:ea typeface="Microsoft JhengHei" panose="020B0604030504040204" charset="-120"/>
            </a:rPr>
            <a:t> of mission outcome per orbit type</a:t>
          </a:r>
          <a:endParaRPr lang="fr-FR" sz="1200" kern="1200" dirty="0">
            <a:latin typeface="+mn-lt"/>
          </a:endParaRPr>
        </a:p>
      </dsp:txBody>
      <dsp:txXfrm>
        <a:off x="362970" y="1844695"/>
        <a:ext cx="4643500" cy="506120"/>
      </dsp:txXfrm>
    </dsp:sp>
    <dsp:sp modelId="{6A93044C-9AF5-4870-BEB3-61A3EACD6DEE}">
      <dsp:nvSpPr>
        <dsp:cNvPr id="0" name=""/>
        <dsp:cNvSpPr/>
      </dsp:nvSpPr>
      <dsp:spPr>
        <a:xfrm>
          <a:off x="0" y="2959595"/>
          <a:ext cx="6711801" cy="47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6652956-5339-4EF6-B580-1E64965776E0}">
      <dsp:nvSpPr>
        <dsp:cNvPr id="0" name=""/>
        <dsp:cNvSpPr/>
      </dsp:nvSpPr>
      <dsp:spPr>
        <a:xfrm>
          <a:off x="335590" y="2679155"/>
          <a:ext cx="4698260" cy="5608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583" tIns="0" rIns="177583" bIns="0" numCol="1" spcCol="1270" anchor="ctr" anchorCtr="0">
          <a:noAutofit/>
        </a:bodyPr>
        <a:lstStyle/>
        <a:p>
          <a:pPr marL="0" lvl="0" indent="0" algn="l" defTabSz="533400">
            <a:lnSpc>
              <a:spcPct val="90000"/>
            </a:lnSpc>
            <a:spcBef>
              <a:spcPct val="0"/>
            </a:spcBef>
            <a:spcAft>
              <a:spcPct val="35000"/>
            </a:spcAft>
            <a:buNone/>
          </a:pPr>
          <a:r>
            <a:rPr lang="en-US" sz="1200" b="0" i="0" kern="1200" baseline="0" dirty="0">
              <a:latin typeface="+mn-lt"/>
            </a:rPr>
            <a:t>4. </a:t>
          </a:r>
          <a:r>
            <a:rPr lang="en-ZA" altLang="en-GB" sz="1200" kern="1200" dirty="0">
              <a:latin typeface="+mn-lt"/>
              <a:ea typeface="Microsoft JhengHei" panose="020B0604030504040204" charset="-120"/>
            </a:rPr>
            <a:t>Create a landing outcome label from Outcome column using one-hot encoding</a:t>
          </a:r>
          <a:endParaRPr lang="fr-FR" sz="1200" kern="1200" dirty="0">
            <a:latin typeface="+mn-lt"/>
          </a:endParaRPr>
        </a:p>
      </dsp:txBody>
      <dsp:txXfrm>
        <a:off x="362970" y="2706535"/>
        <a:ext cx="4643500" cy="506120"/>
      </dsp:txXfrm>
    </dsp:sp>
    <dsp:sp modelId="{543E9924-BB9B-46DD-B98E-65DA3DC210EE}">
      <dsp:nvSpPr>
        <dsp:cNvPr id="0" name=""/>
        <dsp:cNvSpPr/>
      </dsp:nvSpPr>
      <dsp:spPr>
        <a:xfrm>
          <a:off x="0" y="3821435"/>
          <a:ext cx="6711801" cy="47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3C83859-8FA7-49A7-A263-E80A24C6C82C}">
      <dsp:nvSpPr>
        <dsp:cNvPr id="0" name=""/>
        <dsp:cNvSpPr/>
      </dsp:nvSpPr>
      <dsp:spPr>
        <a:xfrm>
          <a:off x="335590" y="3540995"/>
          <a:ext cx="4698260" cy="5608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583" tIns="0" rIns="177583" bIns="0" numCol="1" spcCol="1270" anchor="ctr" anchorCtr="0">
          <a:noAutofit/>
        </a:bodyPr>
        <a:lstStyle/>
        <a:p>
          <a:pPr marL="0" lvl="0" indent="0" algn="l" defTabSz="533400">
            <a:lnSpc>
              <a:spcPct val="90000"/>
            </a:lnSpc>
            <a:spcBef>
              <a:spcPct val="0"/>
            </a:spcBef>
            <a:spcAft>
              <a:spcPct val="35000"/>
            </a:spcAft>
            <a:buNone/>
          </a:pPr>
          <a:r>
            <a:rPr lang="en-ZA" altLang="en-GB" sz="1200" kern="1200" dirty="0">
              <a:latin typeface="+mn-lt"/>
              <a:ea typeface="Microsoft JhengHei" panose="020B0604030504040204" charset="-120"/>
            </a:rPr>
            <a:t>5. Export to CSV</a:t>
          </a:r>
          <a:endParaRPr lang="fr-FR" sz="1200" kern="1200" dirty="0">
            <a:latin typeface="+mn-lt"/>
          </a:endParaRPr>
        </a:p>
      </dsp:txBody>
      <dsp:txXfrm>
        <a:off x="362970" y="3568375"/>
        <a:ext cx="4643500"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BD9AE-5AEC-4230-8376-30977E74616C}">
      <dsp:nvSpPr>
        <dsp:cNvPr id="0" name=""/>
        <dsp:cNvSpPr/>
      </dsp:nvSpPr>
      <dsp:spPr>
        <a:xfrm>
          <a:off x="0" y="0"/>
          <a:ext cx="1662751" cy="35032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a:t>Data </a:t>
          </a:r>
          <a:r>
            <a:rPr lang="fr-FR" sz="1900" kern="1200" dirty="0" err="1"/>
            <a:t>wrangling</a:t>
          </a:r>
          <a:endParaRPr lang="fr-FR" sz="1900" kern="1200" dirty="0"/>
        </a:p>
      </dsp:txBody>
      <dsp:txXfrm>
        <a:off x="0" y="1401288"/>
        <a:ext cx="1662751" cy="1401288"/>
      </dsp:txXfrm>
    </dsp:sp>
    <dsp:sp modelId="{A3884D7B-B92B-48B2-84AF-52C2DDEFE414}">
      <dsp:nvSpPr>
        <dsp:cNvPr id="0" name=""/>
        <dsp:cNvSpPr/>
      </dsp:nvSpPr>
      <dsp:spPr>
        <a:xfrm>
          <a:off x="248089" y="210193"/>
          <a:ext cx="1166572" cy="116657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86F151-DD5C-49A1-8B9B-371DC8D00C80}">
      <dsp:nvSpPr>
        <dsp:cNvPr id="0" name=""/>
        <dsp:cNvSpPr/>
      </dsp:nvSpPr>
      <dsp:spPr>
        <a:xfrm>
          <a:off x="1712634" y="0"/>
          <a:ext cx="1662751" cy="35032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a:t>Data </a:t>
          </a:r>
          <a:r>
            <a:rPr lang="fr-FR" sz="1900" kern="1200" dirty="0" err="1"/>
            <a:t>standarization</a:t>
          </a:r>
          <a:endParaRPr lang="fr-FR" sz="1900" kern="1200" dirty="0"/>
        </a:p>
      </dsp:txBody>
      <dsp:txXfrm>
        <a:off x="1712634" y="1401288"/>
        <a:ext cx="1662751" cy="1401288"/>
      </dsp:txXfrm>
    </dsp:sp>
    <dsp:sp modelId="{78ADB002-215F-42AE-AAA8-1BC40C8D3050}">
      <dsp:nvSpPr>
        <dsp:cNvPr id="0" name=""/>
        <dsp:cNvSpPr/>
      </dsp:nvSpPr>
      <dsp:spPr>
        <a:xfrm>
          <a:off x="1960723" y="210193"/>
          <a:ext cx="1166572" cy="116657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0327E1-5D0D-4CF9-8032-156833636279}">
      <dsp:nvSpPr>
        <dsp:cNvPr id="0" name=""/>
        <dsp:cNvSpPr/>
      </dsp:nvSpPr>
      <dsp:spPr>
        <a:xfrm>
          <a:off x="3425268" y="0"/>
          <a:ext cx="1662751" cy="35032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a:t>Split </a:t>
          </a:r>
          <a:r>
            <a:rPr lang="fr-FR" sz="1900" kern="1200" dirty="0" err="1"/>
            <a:t>into</a:t>
          </a:r>
          <a:r>
            <a:rPr lang="fr-FR" sz="1900" kern="1200" dirty="0"/>
            <a:t> </a:t>
          </a:r>
          <a:r>
            <a:rPr lang="fr-FR" sz="1900" kern="1200" dirty="0" err="1"/>
            <a:t>traning</a:t>
          </a:r>
          <a:r>
            <a:rPr lang="fr-FR" sz="1900" kern="1200" dirty="0"/>
            <a:t> and test </a:t>
          </a:r>
          <a:r>
            <a:rPr lang="fr-FR" sz="1900" kern="1200" dirty="0" err="1"/>
            <a:t>Datasets</a:t>
          </a:r>
          <a:endParaRPr lang="fr-FR" sz="1900" kern="1200" dirty="0"/>
        </a:p>
      </dsp:txBody>
      <dsp:txXfrm>
        <a:off x="3425268" y="1401288"/>
        <a:ext cx="1662751" cy="1401288"/>
      </dsp:txXfrm>
    </dsp:sp>
    <dsp:sp modelId="{FE4BB17B-6124-467A-8EF0-3A2D15D9F9C1}">
      <dsp:nvSpPr>
        <dsp:cNvPr id="0" name=""/>
        <dsp:cNvSpPr/>
      </dsp:nvSpPr>
      <dsp:spPr>
        <a:xfrm>
          <a:off x="3673358" y="210193"/>
          <a:ext cx="1166572" cy="116657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5AA58-18A3-4E73-B000-6EE818D208CD}">
      <dsp:nvSpPr>
        <dsp:cNvPr id="0" name=""/>
        <dsp:cNvSpPr/>
      </dsp:nvSpPr>
      <dsp:spPr>
        <a:xfrm>
          <a:off x="5137902" y="0"/>
          <a:ext cx="1662751" cy="35032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err="1"/>
            <a:t>Predictive</a:t>
          </a:r>
          <a:r>
            <a:rPr lang="fr-FR" sz="1900" kern="1200" dirty="0"/>
            <a:t> model </a:t>
          </a:r>
          <a:r>
            <a:rPr lang="fr-FR" sz="1900" kern="1200" dirty="0" err="1"/>
            <a:t>evaluation</a:t>
          </a:r>
          <a:endParaRPr lang="fr-FR" sz="1900" kern="1200" dirty="0"/>
        </a:p>
      </dsp:txBody>
      <dsp:txXfrm>
        <a:off x="5137902" y="1401288"/>
        <a:ext cx="1662751" cy="1401288"/>
      </dsp:txXfrm>
    </dsp:sp>
    <dsp:sp modelId="{184F30B4-2462-48FA-8594-F48351A47ADA}">
      <dsp:nvSpPr>
        <dsp:cNvPr id="0" name=""/>
        <dsp:cNvSpPr/>
      </dsp:nvSpPr>
      <dsp:spPr>
        <a:xfrm>
          <a:off x="5385992" y="210193"/>
          <a:ext cx="1166572" cy="1166572"/>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7F81E7-50F3-4A67-BF2A-E4CD1C27856E}">
      <dsp:nvSpPr>
        <dsp:cNvPr id="0" name=""/>
        <dsp:cNvSpPr/>
      </dsp:nvSpPr>
      <dsp:spPr>
        <a:xfrm>
          <a:off x="6850537" y="0"/>
          <a:ext cx="1662751" cy="350322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err="1"/>
            <a:t>Predictive</a:t>
          </a:r>
          <a:r>
            <a:rPr lang="fr-FR" sz="1900" kern="1200" dirty="0"/>
            <a:t> model </a:t>
          </a:r>
          <a:r>
            <a:rPr lang="fr-FR" sz="1900" kern="1200" dirty="0" err="1"/>
            <a:t>selection</a:t>
          </a:r>
          <a:endParaRPr lang="fr-FR" sz="1900" kern="1200" dirty="0"/>
        </a:p>
      </dsp:txBody>
      <dsp:txXfrm>
        <a:off x="6850537" y="1401288"/>
        <a:ext cx="1662751" cy="1401288"/>
      </dsp:txXfrm>
    </dsp:sp>
    <dsp:sp modelId="{FEC55B9A-A94B-4CC9-AE22-3A7DE865E038}">
      <dsp:nvSpPr>
        <dsp:cNvPr id="0" name=""/>
        <dsp:cNvSpPr/>
      </dsp:nvSpPr>
      <dsp:spPr>
        <a:xfrm>
          <a:off x="7098626" y="210193"/>
          <a:ext cx="1166572" cy="1166572"/>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9B8537-4CEB-4552-8F64-2A0FE2A8E200}">
      <dsp:nvSpPr>
        <dsp:cNvPr id="0" name=""/>
        <dsp:cNvSpPr/>
      </dsp:nvSpPr>
      <dsp:spPr>
        <a:xfrm>
          <a:off x="340531" y="2517554"/>
          <a:ext cx="7832225" cy="525483"/>
        </a:xfrm>
        <a:prstGeom prst="leftRightArrow">
          <a:avLst/>
        </a:prstGeom>
        <a:solidFill>
          <a:schemeClr val="dk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913114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7.emf"/><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image" Target="../media/image20.svg"/><Relationship Id="rId5" Type="http://schemas.openxmlformats.org/officeDocument/2006/relationships/diagramLayout" Target="../diagrams/layout4.xml"/><Relationship Id="rId10" Type="http://schemas.openxmlformats.org/officeDocument/2006/relationships/image" Target="../media/image19.png"/><Relationship Id="rId4" Type="http://schemas.openxmlformats.org/officeDocument/2006/relationships/diagramData" Target="../diagrams/data4.xml"/><Relationship Id="rId9" Type="http://schemas.openxmlformats.org/officeDocument/2006/relationships/hyperlink" Target="https://github.com/CesarCeballos0126/Space-X-Falcon-9-First-Stage-Landing-Prediction/blob/96ad487384f3c5a27de0814a1ff9660ef1fa123b/3%20Space%20X%20Data%20wrangling.ipyn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svg"/><Relationship Id="rId11" Type="http://schemas.openxmlformats.org/officeDocument/2006/relationships/image" Target="../media/image20.svg"/><Relationship Id="rId5" Type="http://schemas.openxmlformats.org/officeDocument/2006/relationships/image" Target="../media/image40.png"/><Relationship Id="rId10" Type="http://schemas.openxmlformats.org/officeDocument/2006/relationships/image" Target="../media/image19.png"/><Relationship Id="rId4" Type="http://schemas.openxmlformats.org/officeDocument/2006/relationships/image" Target="../media/image39.svg"/><Relationship Id="rId9" Type="http://schemas.openxmlformats.org/officeDocument/2006/relationships/hyperlink" Target="https://github.com/CesarCeballos0126/Space-X-Falcon-9-First-Stage-Landing-Prediction/blob/96ad487384f3c5a27de0814a1ff9660ef1fa123b/5%20Space%20X%20Eda%20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esarCeballos0126/Space-X-Falcon-9-First-Stage-Landing-Prediction/blob/96ad487384f3c5a27de0814a1ff9660ef1fa123b/4%20Space%20X%20Eda%20SQL.ipynb" TargetMode="External"/><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5.sv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hyperlink" Target="https://github.com/CesarCeballos0126/Space-X-Falcon-9-First-Stage-Landing-Prediction/blob/96ad487384f3c5a27de0814a1ff9660ef1fa123b/6%20Space%20X%20Interactive%20Map%20Analytics%20with%20Folium.ipynb" TargetMode="Externa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esarCeballos0126/Space-X-Falcon-9-First-Stage-Landing-Prediction/blob/96ad487384f3c5a27de0814a1ff9660ef1fa123b/7%20Space%20X%20Dashboard%20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CesarCeballos0126/Space-X-Falcon-9-First-Stage-Landing-Prediction/blob/96ad487384f3c5a27de0814a1ff9660ef1fa123b/8%20Space%20X%20Machine%20Learning%20Prediction.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CesarCeballos0126/Space-X-Falcon-9-First-Stage-Landing-Predictio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26.emf"/><Relationship Id="rId18" Type="http://schemas.openxmlformats.org/officeDocument/2006/relationships/image" Target="../media/image20.svg"/><Relationship Id="rId3" Type="http://schemas.openxmlformats.org/officeDocument/2006/relationships/image" Target="../media/image21.emf"/><Relationship Id="rId7" Type="http://schemas.openxmlformats.org/officeDocument/2006/relationships/diagramColors" Target="../diagrams/colors2.xml"/><Relationship Id="rId12" Type="http://schemas.openxmlformats.org/officeDocument/2006/relationships/image" Target="../media/image25.emf"/><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hyperlink" Target="https://github.com/CesarCeballos0126/Space-X-Falcon-9-First-Stage-Landing-Prediction/blob/96ad487384f3c5a27de0814a1ff9660ef1fa123b/1%20Space%20X%20data%20collection%20api.ipynb" TargetMode="External"/><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image" Target="../media/image24.emf"/><Relationship Id="rId5" Type="http://schemas.openxmlformats.org/officeDocument/2006/relationships/diagramLayout" Target="../diagrams/layout2.xml"/><Relationship Id="rId15" Type="http://schemas.openxmlformats.org/officeDocument/2006/relationships/image" Target="../media/image28.emf"/><Relationship Id="rId10" Type="http://schemas.openxmlformats.org/officeDocument/2006/relationships/image" Target="../media/image23.emf"/><Relationship Id="rId4" Type="http://schemas.openxmlformats.org/officeDocument/2006/relationships/diagramData" Target="../diagrams/data2.xml"/><Relationship Id="rId9" Type="http://schemas.openxmlformats.org/officeDocument/2006/relationships/image" Target="../media/image22.emf"/><Relationship Id="rId14" Type="http://schemas.openxmlformats.org/officeDocument/2006/relationships/image" Target="../media/image27.emf"/></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31.emf"/><Relationship Id="rId18" Type="http://schemas.openxmlformats.org/officeDocument/2006/relationships/image" Target="../media/image36.emf"/><Relationship Id="rId3" Type="http://schemas.openxmlformats.org/officeDocument/2006/relationships/image" Target="../media/image19.png"/><Relationship Id="rId7" Type="http://schemas.openxmlformats.org/officeDocument/2006/relationships/diagramLayout" Target="../diagrams/layout3.xml"/><Relationship Id="rId12" Type="http://schemas.openxmlformats.org/officeDocument/2006/relationships/image" Target="../media/image30.emf"/><Relationship Id="rId17" Type="http://schemas.openxmlformats.org/officeDocument/2006/relationships/image" Target="../media/image35.emf"/><Relationship Id="rId2" Type="http://schemas.openxmlformats.org/officeDocument/2006/relationships/image" Target="../media/image3.png"/><Relationship Id="rId16" Type="http://schemas.openxmlformats.org/officeDocument/2006/relationships/image" Target="../media/image34.emf"/><Relationship Id="rId1" Type="http://schemas.openxmlformats.org/officeDocument/2006/relationships/slideLayout" Target="../slideLayouts/slideLayout1.xml"/><Relationship Id="rId6" Type="http://schemas.openxmlformats.org/officeDocument/2006/relationships/diagramData" Target="../diagrams/data3.xml"/><Relationship Id="rId11" Type="http://schemas.openxmlformats.org/officeDocument/2006/relationships/image" Target="../media/image29.emf"/><Relationship Id="rId5" Type="http://schemas.openxmlformats.org/officeDocument/2006/relationships/hyperlink" Target="https://github.com/CesarCeballos0126/Space-X-Falcon-9-First-Stage-Landing-Prediction/blob/96ad487384f3c5a27de0814a1ff9660ef1fa123b/2%20Space%20X%20webscraping.ipynb" TargetMode="External"/><Relationship Id="rId15" Type="http://schemas.openxmlformats.org/officeDocument/2006/relationships/image" Target="../media/image33.emf"/><Relationship Id="rId10" Type="http://schemas.microsoft.com/office/2007/relationships/diagramDrawing" Target="../diagrams/drawing3.xml"/><Relationship Id="rId4" Type="http://schemas.openxmlformats.org/officeDocument/2006/relationships/image" Target="../media/image20.svg"/><Relationship Id="rId9" Type="http://schemas.openxmlformats.org/officeDocument/2006/relationships/diagramColors" Target="../diagrams/colors3.xml"/><Relationship Id="rId1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82595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César CEBALLOS-CASTANO</a:t>
            </a:r>
          </a:p>
          <a:p>
            <a:r>
              <a:rPr lang="en-US" dirty="0">
                <a:solidFill>
                  <a:schemeClr val="bg2"/>
                </a:solidFill>
                <a:latin typeface="Abadi" panose="020B0604020104020204" pitchFamily="34" charset="0"/>
                <a:ea typeface="SF Pro" pitchFamily="2" charset="0"/>
                <a:cs typeface="SF Pro" pitchFamily="2" charset="0"/>
              </a:rPr>
              <a:t>18/01/2024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 2">
            <a:extLst>
              <a:ext uri="{FF2B5EF4-FFF2-40B4-BE49-F238E27FC236}">
                <a16:creationId xmlns:a16="http://schemas.microsoft.com/office/drawing/2014/main" id="{EA564591-5B05-3717-FBE0-92EF53F8A4B4}"/>
              </a:ext>
            </a:extLst>
          </p:cNvPr>
          <p:cNvPicPr>
            <a:picLocks noChangeAspect="1"/>
          </p:cNvPicPr>
          <p:nvPr/>
        </p:nvPicPr>
        <p:blipFill rotWithShape="1">
          <a:blip r:embed="rId3"/>
          <a:srcRect l="9516" t="10183" r="12368" b="4277"/>
          <a:stretch/>
        </p:blipFill>
        <p:spPr>
          <a:xfrm>
            <a:off x="7445828" y="2470068"/>
            <a:ext cx="4132613" cy="2992582"/>
          </a:xfrm>
          <a:prstGeom prst="rect">
            <a:avLst/>
          </a:prstGeom>
        </p:spPr>
      </p:pic>
      <p:graphicFrame>
        <p:nvGraphicFramePr>
          <p:cNvPr id="14" name="Diagramme 13">
            <a:extLst>
              <a:ext uri="{FF2B5EF4-FFF2-40B4-BE49-F238E27FC236}">
                <a16:creationId xmlns:a16="http://schemas.microsoft.com/office/drawing/2014/main" id="{50A588DF-AA39-D3AF-E169-C738B88C879C}"/>
              </a:ext>
            </a:extLst>
          </p:cNvPr>
          <p:cNvGraphicFramePr/>
          <p:nvPr>
            <p:extLst>
              <p:ext uri="{D42A27DB-BD31-4B8C-83A1-F6EECF244321}">
                <p14:modId xmlns:p14="http://schemas.microsoft.com/office/powerpoint/2010/main" val="806376120"/>
              </p:ext>
            </p:extLst>
          </p:nvPr>
        </p:nvGraphicFramePr>
        <p:xfrm>
          <a:off x="734027" y="1769424"/>
          <a:ext cx="6711801" cy="43938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ZoneTexte 14">
            <a:extLst>
              <a:ext uri="{FF2B5EF4-FFF2-40B4-BE49-F238E27FC236}">
                <a16:creationId xmlns:a16="http://schemas.microsoft.com/office/drawing/2014/main" id="{78A61879-E29D-69D6-7FBF-2DC507A6D66C}"/>
              </a:ext>
            </a:extLst>
          </p:cNvPr>
          <p:cNvSpPr txBox="1"/>
          <p:nvPr/>
        </p:nvSpPr>
        <p:spPr>
          <a:xfrm>
            <a:off x="488207" y="6057879"/>
            <a:ext cx="6097978" cy="369332"/>
          </a:xfrm>
          <a:prstGeom prst="rect">
            <a:avLst/>
          </a:prstGeom>
          <a:noFill/>
        </p:spPr>
        <p:txBody>
          <a:bodyPr wrap="square">
            <a:spAutoFit/>
          </a:bodyPr>
          <a:lstStyle/>
          <a:p>
            <a:pPr marL="0" indent="0">
              <a:buNone/>
            </a:pPr>
            <a:r>
              <a:rPr lang="en-US" dirty="0">
                <a:latin typeface="Abadi" panose="020B0604020104020204" pitchFamily="34" charset="0"/>
                <a:hlinkClick r:id="rId9"/>
              </a:rPr>
              <a:t>Data Wrangling</a:t>
            </a:r>
            <a:endParaRPr lang="en-US" sz="1800" dirty="0">
              <a:latin typeface="Abadi" panose="020B0604020104020204" pitchFamily="34" charset="0"/>
            </a:endParaRPr>
          </a:p>
        </p:txBody>
      </p:sp>
      <p:pic>
        <p:nvPicPr>
          <p:cNvPr id="16" name="Graphique 15">
            <a:extLst>
              <a:ext uri="{FF2B5EF4-FFF2-40B4-BE49-F238E27FC236}">
                <a16:creationId xmlns:a16="http://schemas.microsoft.com/office/drawing/2014/main" id="{A65A8F91-B4C0-69DD-8AD2-65D53BC546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1460" y="819397"/>
            <a:ext cx="3728848" cy="43950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63890" cy="4351338"/>
          </a:xfrm>
          <a:prstGeom prst="rect">
            <a:avLst/>
          </a:prstGeom>
        </p:spPr>
        <p:txBody>
          <a:bodyPr lIns="91440" tIns="45720" rIns="91440" bIns="45720" anchor="t"/>
          <a:lstStyle/>
          <a:p>
            <a:pPr marL="0" indent="0">
              <a:buNone/>
            </a:pPr>
            <a:r>
              <a:rPr lang="en-US" sz="1600" b="0" i="0" u="none" strike="noStrike" baseline="0" dirty="0">
                <a:solidFill>
                  <a:srgbClr val="000000"/>
                </a:solidFill>
                <a:latin typeface="Abadi" panose="020B0604020104020204" pitchFamily="34" charset="0"/>
              </a:rPr>
              <a:t>The relationship between : </a:t>
            </a:r>
          </a:p>
          <a:p>
            <a:pPr marL="0" indent="0">
              <a:buNone/>
            </a:pPr>
            <a:r>
              <a:rPr lang="en-US" sz="1600" b="1" dirty="0">
                <a:solidFill>
                  <a:srgbClr val="000000"/>
                </a:solidFill>
                <a:latin typeface="Abadi" panose="020B0604020104020204" pitchFamily="34" charset="0"/>
              </a:rPr>
              <a:t>	S</a:t>
            </a:r>
            <a:r>
              <a:rPr lang="en-US" sz="1600" b="1" i="0" u="none" strike="noStrike" baseline="0" dirty="0">
                <a:solidFill>
                  <a:srgbClr val="000000"/>
                </a:solidFill>
                <a:latin typeface="Abadi" panose="020B0604020104020204" pitchFamily="34" charset="0"/>
              </a:rPr>
              <a:t>catter </a:t>
            </a:r>
            <a:r>
              <a:rPr lang="en-US" sz="1600" b="1" dirty="0">
                <a:solidFill>
                  <a:srgbClr val="000000"/>
                </a:solidFill>
                <a:latin typeface="Abadi" panose="020B0604020104020204" pitchFamily="34" charset="0"/>
              </a:rPr>
              <a:t>P</a:t>
            </a:r>
            <a:r>
              <a:rPr lang="en-US" sz="1600" b="1" i="0" u="none" strike="noStrike" baseline="0" dirty="0">
                <a:solidFill>
                  <a:srgbClr val="000000"/>
                </a:solidFill>
                <a:latin typeface="Abadi" panose="020B0604020104020204" pitchFamily="34" charset="0"/>
              </a:rPr>
              <a:t>lot</a:t>
            </a:r>
          </a:p>
          <a:p>
            <a:pPr lvl="3"/>
            <a:r>
              <a:rPr lang="en-US" sz="1600" b="0" i="0" u="none" strike="noStrike" baseline="0" dirty="0">
                <a:solidFill>
                  <a:srgbClr val="000000"/>
                </a:solidFill>
                <a:latin typeface="Abadi" panose="020B0604020104020204" pitchFamily="34" charset="0"/>
              </a:rPr>
              <a:t>Flight Number and Launch Site </a:t>
            </a:r>
          </a:p>
          <a:p>
            <a:pPr lvl="3"/>
            <a:r>
              <a:rPr lang="en-US" sz="1600" b="0" i="0" u="none" strike="noStrike" baseline="0" dirty="0">
                <a:solidFill>
                  <a:srgbClr val="000000"/>
                </a:solidFill>
                <a:latin typeface="Abadi" panose="020B0604020104020204" pitchFamily="34" charset="0"/>
              </a:rPr>
              <a:t>Flight Number and Orbit type </a:t>
            </a:r>
          </a:p>
          <a:p>
            <a:pPr lvl="3"/>
            <a:r>
              <a:rPr lang="en-US" sz="1600" b="0" i="0" u="none" strike="noStrike" baseline="0" dirty="0">
                <a:solidFill>
                  <a:srgbClr val="000000"/>
                </a:solidFill>
                <a:latin typeface="Abadi" panose="020B0604020104020204" pitchFamily="34" charset="0"/>
              </a:rPr>
              <a:t>Payload and Orbit type </a:t>
            </a:r>
          </a:p>
          <a:p>
            <a:pPr lvl="3"/>
            <a:r>
              <a:rPr lang="en-US" sz="1600" b="0" i="0" u="none" strike="noStrike" baseline="0" dirty="0">
                <a:solidFill>
                  <a:srgbClr val="000000"/>
                </a:solidFill>
                <a:latin typeface="Abadi" panose="020B0604020104020204" pitchFamily="34" charset="0"/>
              </a:rPr>
              <a:t>Payload and Launch Site  </a:t>
            </a:r>
          </a:p>
          <a:p>
            <a:pPr marL="0" indent="0">
              <a:buNone/>
            </a:pPr>
            <a:r>
              <a:rPr lang="en-US" sz="1600" b="0" i="0" u="none" strike="noStrike" baseline="0" dirty="0">
                <a:solidFill>
                  <a:srgbClr val="000000"/>
                </a:solidFill>
                <a:latin typeface="Abadi" panose="020B0604020104020204" pitchFamily="34" charset="0"/>
              </a:rPr>
              <a:t>	</a:t>
            </a:r>
          </a:p>
          <a:p>
            <a:pPr marL="0" indent="0">
              <a:buNone/>
            </a:pPr>
            <a:r>
              <a:rPr lang="en-US" sz="1600" dirty="0">
                <a:solidFill>
                  <a:srgbClr val="000000"/>
                </a:solidFill>
                <a:latin typeface="Abadi" panose="020B0604020104020204" pitchFamily="34" charset="0"/>
              </a:rPr>
              <a:t>	</a:t>
            </a:r>
            <a:r>
              <a:rPr lang="en-US" sz="1600" b="1" i="0" u="none" strike="noStrike" baseline="0" dirty="0">
                <a:solidFill>
                  <a:srgbClr val="000000"/>
                </a:solidFill>
                <a:latin typeface="Abadi" panose="020B0604020104020204" pitchFamily="34" charset="0"/>
              </a:rPr>
              <a:t>Bar </a:t>
            </a:r>
            <a:r>
              <a:rPr lang="en-US" sz="1600" b="1" dirty="0">
                <a:solidFill>
                  <a:srgbClr val="000000"/>
                </a:solidFill>
                <a:latin typeface="Abadi" panose="020B0604020104020204" pitchFamily="34" charset="0"/>
              </a:rPr>
              <a:t>P</a:t>
            </a:r>
            <a:r>
              <a:rPr lang="en-US" sz="1600" b="1" i="0" u="none" strike="noStrike" baseline="0" dirty="0">
                <a:solidFill>
                  <a:srgbClr val="000000"/>
                </a:solidFill>
                <a:latin typeface="Abadi" panose="020B0604020104020204" pitchFamily="34" charset="0"/>
              </a:rPr>
              <a:t>lot</a:t>
            </a:r>
          </a:p>
          <a:p>
            <a:pPr lvl="3"/>
            <a:r>
              <a:rPr lang="en-US" sz="1600" dirty="0">
                <a:solidFill>
                  <a:srgbClr val="000000"/>
                </a:solidFill>
                <a:latin typeface="Abadi" panose="020B0604020104020204" pitchFamily="34" charset="0"/>
              </a:rPr>
              <a:t>S</a:t>
            </a:r>
            <a:r>
              <a:rPr lang="en-US" sz="1600" b="0" i="0" u="none" strike="noStrike" baseline="0" dirty="0">
                <a:solidFill>
                  <a:srgbClr val="000000"/>
                </a:solidFill>
                <a:latin typeface="Abadi" panose="020B0604020104020204" pitchFamily="34" charset="0"/>
              </a:rPr>
              <a:t>uccess rate of each orbit type</a:t>
            </a:r>
          </a:p>
          <a:p>
            <a:pPr marL="0" indent="0">
              <a:buNone/>
            </a:pPr>
            <a:r>
              <a:rPr lang="en-US" sz="1600" b="1" dirty="0">
                <a:solidFill>
                  <a:srgbClr val="000000"/>
                </a:solidFill>
                <a:latin typeface="Abadi" panose="020B0604020104020204" pitchFamily="34" charset="0"/>
              </a:rPr>
              <a:t>	</a:t>
            </a:r>
          </a:p>
          <a:p>
            <a:pPr marL="0" indent="0">
              <a:buNone/>
            </a:pPr>
            <a:r>
              <a:rPr lang="en-US" sz="1600" b="1" dirty="0">
                <a:solidFill>
                  <a:srgbClr val="000000"/>
                </a:solidFill>
                <a:latin typeface="Abadi" panose="020B0604020104020204" pitchFamily="34" charset="0"/>
              </a:rPr>
              <a:t>	L</a:t>
            </a:r>
            <a:r>
              <a:rPr lang="en-US" sz="1600" b="1" i="0" u="none" strike="noStrike" baseline="0" dirty="0">
                <a:solidFill>
                  <a:srgbClr val="000000"/>
                </a:solidFill>
                <a:latin typeface="Abadi" panose="020B0604020104020204" pitchFamily="34" charset="0"/>
              </a:rPr>
              <a:t>ine </a:t>
            </a:r>
            <a:r>
              <a:rPr lang="en-US" sz="1600" b="1" dirty="0">
                <a:solidFill>
                  <a:srgbClr val="000000"/>
                </a:solidFill>
                <a:latin typeface="Abadi" panose="020B0604020104020204" pitchFamily="34" charset="0"/>
              </a:rPr>
              <a:t>C</a:t>
            </a:r>
            <a:r>
              <a:rPr lang="en-US" sz="1600" b="1" i="0" u="none" strike="noStrike" baseline="0" dirty="0">
                <a:solidFill>
                  <a:srgbClr val="000000"/>
                </a:solidFill>
                <a:latin typeface="Abadi" panose="020B0604020104020204" pitchFamily="34" charset="0"/>
              </a:rPr>
              <a:t>hart</a:t>
            </a:r>
          </a:p>
          <a:p>
            <a:pPr lvl="3"/>
            <a:r>
              <a:rPr lang="en-US" sz="1600" b="0" i="0" u="none" strike="noStrike" baseline="0" dirty="0">
                <a:solidFill>
                  <a:srgbClr val="000000"/>
                </a:solidFill>
                <a:latin typeface="Abadi" panose="020B0604020104020204" pitchFamily="34" charset="0"/>
              </a:rPr>
              <a:t>The launch success yearly trend</a:t>
            </a:r>
            <a:endParaRPr lang="en-US" sz="1600" dirty="0">
              <a:solidFill>
                <a:schemeClr val="accent3">
                  <a:lumMod val="25000"/>
                </a:schemeClr>
              </a:solidFill>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ZoneTexte 5">
            <a:extLst>
              <a:ext uri="{FF2B5EF4-FFF2-40B4-BE49-F238E27FC236}">
                <a16:creationId xmlns:a16="http://schemas.microsoft.com/office/drawing/2014/main" id="{B9A1DBD6-E451-39BB-631A-BD6D716E661F}"/>
              </a:ext>
            </a:extLst>
          </p:cNvPr>
          <p:cNvSpPr txBox="1"/>
          <p:nvPr/>
        </p:nvSpPr>
        <p:spPr>
          <a:xfrm>
            <a:off x="7077693" y="2237371"/>
            <a:ext cx="4572001" cy="1200329"/>
          </a:xfrm>
          <a:prstGeom prst="rect">
            <a:avLst/>
          </a:prstGeom>
          <a:noFill/>
        </p:spPr>
        <p:txBody>
          <a:bodyPr wrap="square">
            <a:spAutoFit/>
          </a:bodyPr>
          <a:lstStyle/>
          <a:p>
            <a:pPr algn="just"/>
            <a:r>
              <a:rPr lang="fr-FR" sz="1200" dirty="0" err="1">
                <a:latin typeface="Abadi" panose="020B0604020104020204" pitchFamily="34" charset="0"/>
              </a:rPr>
              <a:t>Scatter</a:t>
            </a:r>
            <a:r>
              <a:rPr lang="fr-FR" sz="1200" dirty="0">
                <a:latin typeface="Abadi" panose="020B0604020104020204" pitchFamily="34" charset="0"/>
              </a:rPr>
              <a:t> plots are </a:t>
            </a:r>
            <a:r>
              <a:rPr lang="fr-FR" sz="1200" dirty="0" err="1">
                <a:latin typeface="Abadi" panose="020B0604020104020204" pitchFamily="34" charset="0"/>
              </a:rPr>
              <a:t>employed</a:t>
            </a:r>
            <a:r>
              <a:rPr lang="fr-FR" sz="1200" dirty="0">
                <a:latin typeface="Abadi" panose="020B0604020104020204" pitchFamily="34" charset="0"/>
              </a:rPr>
              <a:t> to </a:t>
            </a:r>
            <a:r>
              <a:rPr lang="fr-FR" sz="1200" dirty="0" err="1">
                <a:latin typeface="Abadi" panose="020B0604020104020204" pitchFamily="34" charset="0"/>
              </a:rPr>
              <a:t>depict</a:t>
            </a:r>
            <a:r>
              <a:rPr lang="fr-FR" sz="1200" dirty="0">
                <a:latin typeface="Abadi" panose="020B0604020104020204" pitchFamily="34" charset="0"/>
              </a:rPr>
              <a:t> the </a:t>
            </a:r>
            <a:r>
              <a:rPr lang="fr-FR" sz="1200" dirty="0" err="1">
                <a:latin typeface="Abadi" panose="020B0604020104020204" pitchFamily="34" charset="0"/>
              </a:rPr>
              <a:t>correlation</a:t>
            </a:r>
            <a:r>
              <a:rPr lang="fr-FR" sz="1200" dirty="0">
                <a:latin typeface="Abadi" panose="020B0604020104020204" pitchFamily="34" charset="0"/>
              </a:rPr>
              <a:t> </a:t>
            </a:r>
            <a:r>
              <a:rPr lang="fr-FR" sz="1200" dirty="0" err="1">
                <a:latin typeface="Abadi" panose="020B0604020104020204" pitchFamily="34" charset="0"/>
              </a:rPr>
              <a:t>between</a:t>
            </a:r>
            <a:r>
              <a:rPr lang="fr-FR" sz="1200" dirty="0">
                <a:latin typeface="Abadi" panose="020B0604020104020204" pitchFamily="34" charset="0"/>
              </a:rPr>
              <a:t> </a:t>
            </a:r>
            <a:r>
              <a:rPr lang="fr-FR" sz="1200" dirty="0" err="1">
                <a:latin typeface="Abadi" panose="020B0604020104020204" pitchFamily="34" charset="0"/>
              </a:rPr>
              <a:t>two</a:t>
            </a:r>
            <a:r>
              <a:rPr lang="fr-FR" sz="1200" dirty="0">
                <a:latin typeface="Abadi" panose="020B0604020104020204" pitchFamily="34" charset="0"/>
              </a:rPr>
              <a:t> variables, </a:t>
            </a:r>
            <a:r>
              <a:rPr lang="fr-FR" sz="1200" dirty="0" err="1">
                <a:latin typeface="Abadi" panose="020B0604020104020204" pitchFamily="34" charset="0"/>
              </a:rPr>
              <a:t>essentially</a:t>
            </a:r>
            <a:r>
              <a:rPr lang="fr-FR" sz="1200" dirty="0">
                <a:latin typeface="Abadi" panose="020B0604020104020204" pitchFamily="34" charset="0"/>
              </a:rPr>
              <a:t> </a:t>
            </a:r>
            <a:r>
              <a:rPr lang="fr-FR" sz="1200" dirty="0" err="1">
                <a:latin typeface="Abadi" panose="020B0604020104020204" pitchFamily="34" charset="0"/>
              </a:rPr>
              <a:t>showcasing</a:t>
            </a:r>
            <a:r>
              <a:rPr lang="fr-FR" sz="1200" dirty="0">
                <a:latin typeface="Abadi" panose="020B0604020104020204" pitchFamily="34" charset="0"/>
              </a:rPr>
              <a:t> how changes in one variable correspond to changes in </a:t>
            </a:r>
            <a:r>
              <a:rPr lang="fr-FR" sz="1200" dirty="0" err="1">
                <a:latin typeface="Abadi" panose="020B0604020104020204" pitchFamily="34" charset="0"/>
              </a:rPr>
              <a:t>another</a:t>
            </a:r>
            <a:r>
              <a:rPr lang="fr-FR" sz="1200" dirty="0">
                <a:latin typeface="Abadi" panose="020B0604020104020204" pitchFamily="34" charset="0"/>
              </a:rPr>
              <a:t>. </a:t>
            </a:r>
            <a:r>
              <a:rPr lang="en-US" sz="1200" dirty="0">
                <a:latin typeface="Abadi" panose="020B0604020104020204" pitchFamily="34" charset="0"/>
              </a:rPr>
              <a:t>Scatter plots allow for a comprehensive representation of the data set and aiding in the identification of patterns or trends in the relationship between the variables being analyzed.</a:t>
            </a:r>
            <a:endParaRPr lang="fr-FR" sz="1200" dirty="0">
              <a:latin typeface="Abadi" panose="020B0604020104020204" pitchFamily="34" charset="0"/>
            </a:endParaRPr>
          </a:p>
        </p:txBody>
      </p:sp>
      <p:pic>
        <p:nvPicPr>
          <p:cNvPr id="8" name="Graphique 7" descr="Nuage de points avec un remplissage uni">
            <a:extLst>
              <a:ext uri="{FF2B5EF4-FFF2-40B4-BE49-F238E27FC236}">
                <a16:creationId xmlns:a16="http://schemas.microsoft.com/office/drawing/2014/main" id="{400DD0B4-F4AB-A02D-563D-18F6FF36CF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3701" y="2380335"/>
            <a:ext cx="914400" cy="914400"/>
          </a:xfrm>
          <a:prstGeom prst="rect">
            <a:avLst/>
          </a:prstGeom>
        </p:spPr>
      </p:pic>
      <p:sp>
        <p:nvSpPr>
          <p:cNvPr id="10" name="ZoneTexte 9">
            <a:extLst>
              <a:ext uri="{FF2B5EF4-FFF2-40B4-BE49-F238E27FC236}">
                <a16:creationId xmlns:a16="http://schemas.microsoft.com/office/drawing/2014/main" id="{BE7F3897-7458-D242-4A4E-CA363F8D3849}"/>
              </a:ext>
            </a:extLst>
          </p:cNvPr>
          <p:cNvSpPr txBox="1"/>
          <p:nvPr/>
        </p:nvSpPr>
        <p:spPr>
          <a:xfrm>
            <a:off x="7077693" y="3675572"/>
            <a:ext cx="4572001" cy="1384995"/>
          </a:xfrm>
          <a:prstGeom prst="rect">
            <a:avLst/>
          </a:prstGeom>
          <a:noFill/>
        </p:spPr>
        <p:txBody>
          <a:bodyPr wrap="square">
            <a:spAutoFit/>
          </a:bodyPr>
          <a:lstStyle/>
          <a:p>
            <a:pPr algn="just"/>
            <a:r>
              <a:rPr lang="en-US" sz="1200" dirty="0">
                <a:latin typeface="Abadi" panose="020B0604020104020204" pitchFamily="34" charset="0"/>
              </a:rPr>
              <a:t>Bar diagrams are powerful tools for visually comparing data across diverse groups, utilizing categories and discrete values on respective axes to depict relationships. Primarily designed for quick comprehension of group comparisons, these versatile bar charts can effectively illustrate significant data changes over time, providing valuable insights into relationships and trends within datasets.</a:t>
            </a:r>
            <a:endParaRPr lang="fr-FR" sz="1200" dirty="0">
              <a:latin typeface="Abadi" panose="020B0604020104020204" pitchFamily="34" charset="0"/>
            </a:endParaRPr>
          </a:p>
        </p:txBody>
      </p:sp>
      <p:sp>
        <p:nvSpPr>
          <p:cNvPr id="14" name="ZoneTexte 13">
            <a:extLst>
              <a:ext uri="{FF2B5EF4-FFF2-40B4-BE49-F238E27FC236}">
                <a16:creationId xmlns:a16="http://schemas.microsoft.com/office/drawing/2014/main" id="{BC6633EA-0E7D-3A7C-27F5-2342062335D0}"/>
              </a:ext>
            </a:extLst>
          </p:cNvPr>
          <p:cNvSpPr txBox="1"/>
          <p:nvPr/>
        </p:nvSpPr>
        <p:spPr>
          <a:xfrm>
            <a:off x="7077693" y="5148249"/>
            <a:ext cx="4572001" cy="646331"/>
          </a:xfrm>
          <a:prstGeom prst="rect">
            <a:avLst/>
          </a:prstGeom>
          <a:noFill/>
        </p:spPr>
        <p:txBody>
          <a:bodyPr wrap="square">
            <a:spAutoFit/>
          </a:bodyPr>
          <a:lstStyle/>
          <a:p>
            <a:r>
              <a:rPr lang="en-US" sz="1200" dirty="0">
                <a:latin typeface="Abadi" panose="020B0604020104020204" pitchFamily="34" charset="0"/>
              </a:rPr>
              <a:t>Line graphs are valuable for presenting data variables and trends with clarity, enabling predictions about outcomes not yet recorded based on the observed patterns.</a:t>
            </a:r>
            <a:endParaRPr lang="fr-FR" sz="1200" dirty="0">
              <a:latin typeface="Abadi" panose="020B0604020104020204" pitchFamily="34" charset="0"/>
            </a:endParaRPr>
          </a:p>
        </p:txBody>
      </p:sp>
      <p:pic>
        <p:nvPicPr>
          <p:cNvPr id="16" name="Graphique 15" descr="Graphique à barres contour">
            <a:extLst>
              <a:ext uri="{FF2B5EF4-FFF2-40B4-BE49-F238E27FC236}">
                <a16:creationId xmlns:a16="http://schemas.microsoft.com/office/drawing/2014/main" id="{3CD87C2E-F85C-9295-5B61-605830627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3701" y="3676241"/>
            <a:ext cx="914400" cy="914400"/>
          </a:xfrm>
          <a:prstGeom prst="rect">
            <a:avLst/>
          </a:prstGeom>
        </p:spPr>
      </p:pic>
      <p:pic>
        <p:nvPicPr>
          <p:cNvPr id="18" name="Graphique 17" descr="Graphique linéaire contour">
            <a:extLst>
              <a:ext uri="{FF2B5EF4-FFF2-40B4-BE49-F238E27FC236}">
                <a16:creationId xmlns:a16="http://schemas.microsoft.com/office/drawing/2014/main" id="{2A50A454-3FB0-16C0-0F44-EAB9F9B4A1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3701" y="4954128"/>
            <a:ext cx="914400" cy="914400"/>
          </a:xfrm>
          <a:prstGeom prst="rect">
            <a:avLst/>
          </a:prstGeom>
        </p:spPr>
      </p:pic>
      <p:sp>
        <p:nvSpPr>
          <p:cNvPr id="20" name="ZoneTexte 19">
            <a:extLst>
              <a:ext uri="{FF2B5EF4-FFF2-40B4-BE49-F238E27FC236}">
                <a16:creationId xmlns:a16="http://schemas.microsoft.com/office/drawing/2014/main" id="{1EBDFA8D-EC8F-DE2A-682C-DB6B1FDC6647}"/>
              </a:ext>
            </a:extLst>
          </p:cNvPr>
          <p:cNvSpPr txBox="1"/>
          <p:nvPr/>
        </p:nvSpPr>
        <p:spPr>
          <a:xfrm>
            <a:off x="488207" y="6057879"/>
            <a:ext cx="6097978" cy="369332"/>
          </a:xfrm>
          <a:prstGeom prst="rect">
            <a:avLst/>
          </a:prstGeom>
          <a:noFill/>
        </p:spPr>
        <p:txBody>
          <a:bodyPr wrap="square">
            <a:spAutoFit/>
          </a:bodyPr>
          <a:lstStyle/>
          <a:p>
            <a:pPr marL="0" indent="0">
              <a:buNone/>
            </a:pPr>
            <a:r>
              <a:rPr lang="en-US" dirty="0">
                <a:latin typeface="Abadi" panose="020B0604020104020204" pitchFamily="34" charset="0"/>
                <a:hlinkClick r:id="rId9"/>
              </a:rPr>
              <a:t>Data Visualization</a:t>
            </a:r>
            <a:endParaRPr lang="en-US" sz="1800" dirty="0">
              <a:latin typeface="Abadi" panose="020B0604020104020204" pitchFamily="34" charset="0"/>
            </a:endParaRPr>
          </a:p>
        </p:txBody>
      </p:sp>
      <p:pic>
        <p:nvPicPr>
          <p:cNvPr id="21" name="Graphique 20">
            <a:extLst>
              <a:ext uri="{FF2B5EF4-FFF2-40B4-BE49-F238E27FC236}">
                <a16:creationId xmlns:a16="http://schemas.microsoft.com/office/drawing/2014/main" id="{04F037FC-E293-99F2-9D44-41487001BC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1460" y="819397"/>
            <a:ext cx="3728848" cy="43950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7590219" cy="4351338"/>
          </a:xfrm>
          <a:prstGeom prst="rect">
            <a:avLst/>
          </a:prstGeom>
        </p:spPr>
        <p:txBody>
          <a:bodyPr lIns="91440" tIns="45720" rIns="91440" bIns="45720" anchor="t"/>
          <a:lstStyle/>
          <a:p>
            <a:r>
              <a:rPr lang="en-US" sz="1400" i="0" u="none" strike="noStrike" baseline="0" dirty="0">
                <a:latin typeface="Abadi" panose="020B0604020104020204" pitchFamily="34" charset="0"/>
              </a:rPr>
              <a:t>Displaying the names of the unique launch sites in the space mission</a:t>
            </a:r>
          </a:p>
          <a:p>
            <a:r>
              <a:rPr lang="en-US" sz="1400" i="0" u="none" strike="noStrike" baseline="0" dirty="0">
                <a:latin typeface="Abadi" panose="020B0604020104020204" pitchFamily="34" charset="0"/>
              </a:rPr>
              <a:t>Displaying 5 records where launch sites begin with the string 'KSC’</a:t>
            </a:r>
          </a:p>
          <a:p>
            <a:r>
              <a:rPr lang="en-US" sz="1400" i="0" u="none" strike="noStrike" baseline="0" dirty="0">
                <a:latin typeface="Abadi" panose="020B0604020104020204" pitchFamily="34" charset="0"/>
              </a:rPr>
              <a:t>Displaying the total payload mass carried by boosters launched by NASA (CRS)</a:t>
            </a:r>
          </a:p>
          <a:p>
            <a:r>
              <a:rPr lang="en-US" sz="1400" i="0" u="none" strike="noStrike" baseline="0" dirty="0">
                <a:latin typeface="Abadi" panose="020B0604020104020204" pitchFamily="34" charset="0"/>
              </a:rPr>
              <a:t>Displaying average payload mass carried by booster version F9 v1.1</a:t>
            </a:r>
          </a:p>
          <a:p>
            <a:r>
              <a:rPr lang="en-US" sz="1400" i="0" u="none" strike="noStrike" baseline="0" dirty="0">
                <a:latin typeface="Abadi" panose="020B0604020104020204" pitchFamily="34" charset="0"/>
              </a:rPr>
              <a:t>Listing the date where the successful landing outcome in drone ship was achieved.</a:t>
            </a:r>
          </a:p>
          <a:p>
            <a:r>
              <a:rPr lang="en-US" sz="1400" i="0" u="none" strike="noStrike" baseline="0" dirty="0">
                <a:latin typeface="Abadi" panose="020B0604020104020204" pitchFamily="34" charset="0"/>
              </a:rPr>
              <a:t>Listing the names of the boosters which have success in ground pad and have payload mass greater than 4000 but less than 6000</a:t>
            </a:r>
          </a:p>
          <a:p>
            <a:r>
              <a:rPr lang="en-US" sz="1400" i="0" u="none" strike="noStrike" baseline="0" dirty="0">
                <a:latin typeface="Abadi" panose="020B0604020104020204" pitchFamily="34" charset="0"/>
              </a:rPr>
              <a:t>Listing the total number of successful and failure mission outcomes</a:t>
            </a:r>
          </a:p>
          <a:p>
            <a:r>
              <a:rPr lang="en-US" sz="1400" i="0" u="none" strike="noStrike" baseline="0" dirty="0">
                <a:latin typeface="Abadi" panose="020B0604020104020204" pitchFamily="34" charset="0"/>
              </a:rPr>
              <a:t>Listing the names of the </a:t>
            </a:r>
            <a:r>
              <a:rPr lang="en-US" sz="1400" i="0" u="none" strike="noStrike" baseline="0" dirty="0" err="1">
                <a:latin typeface="Abadi" panose="020B0604020104020204" pitchFamily="34" charset="0"/>
              </a:rPr>
              <a:t>booster_versions</a:t>
            </a:r>
            <a:r>
              <a:rPr lang="en-US" sz="1400" i="0" u="none" strike="noStrike" baseline="0" dirty="0">
                <a:latin typeface="Abadi" panose="020B0604020104020204" pitchFamily="34" charset="0"/>
              </a:rPr>
              <a:t> which have carried the maximum payload mass.</a:t>
            </a:r>
          </a:p>
          <a:p>
            <a:r>
              <a:rPr lang="en-US" sz="1400" i="0" u="none" strike="noStrike" baseline="0" dirty="0">
                <a:latin typeface="Abadi" panose="020B0604020104020204" pitchFamily="34" charset="0"/>
              </a:rPr>
              <a:t>Listing the records which will display the month names, successful </a:t>
            </a:r>
            <a:r>
              <a:rPr lang="en-US" sz="1400" i="0" u="none" strike="noStrike" baseline="0" dirty="0" err="1">
                <a:latin typeface="Abadi" panose="020B0604020104020204" pitchFamily="34" charset="0"/>
              </a:rPr>
              <a:t>landing_outcomesin</a:t>
            </a:r>
            <a:r>
              <a:rPr lang="en-US" sz="1400" i="0" u="none" strike="noStrike" baseline="0" dirty="0">
                <a:latin typeface="Abadi" panose="020B0604020104020204" pitchFamily="34" charset="0"/>
              </a:rPr>
              <a:t> ground pad ,booster versions, </a:t>
            </a:r>
            <a:r>
              <a:rPr lang="en-US" sz="1400" i="0" u="none" strike="noStrike" baseline="0" dirty="0" err="1">
                <a:latin typeface="Abadi" panose="020B0604020104020204" pitchFamily="34" charset="0"/>
              </a:rPr>
              <a:t>launch_sitefor</a:t>
            </a:r>
            <a:r>
              <a:rPr lang="en-US" sz="1400" i="0" u="none" strike="noStrike" baseline="0" dirty="0">
                <a:latin typeface="Abadi" panose="020B0604020104020204" pitchFamily="34" charset="0"/>
              </a:rPr>
              <a:t> the months in year 2017</a:t>
            </a:r>
          </a:p>
          <a:p>
            <a:r>
              <a:rPr lang="en-US" sz="1400" i="0" u="none" strike="noStrike" baseline="0" dirty="0">
                <a:latin typeface="Abadi" panose="020B0604020104020204" pitchFamily="34" charset="0"/>
              </a:rPr>
              <a:t>Ranking the count of successful </a:t>
            </a:r>
            <a:r>
              <a:rPr lang="en-US" sz="1400" i="0" u="none" strike="noStrike" baseline="0" dirty="0" err="1">
                <a:latin typeface="Abadi" panose="020B0604020104020204" pitchFamily="34" charset="0"/>
              </a:rPr>
              <a:t>landing_outcomesbetween</a:t>
            </a:r>
            <a:r>
              <a:rPr lang="en-US" sz="1400" i="0" u="none" strike="noStrike" baseline="0" dirty="0">
                <a:latin typeface="Abadi" panose="020B0604020104020204" pitchFamily="34" charset="0"/>
              </a:rPr>
              <a:t> the date 2010-06-04 and 2017-03-20 in descending order.</a:t>
            </a:r>
          </a:p>
          <a:p>
            <a:endParaRPr lang="en-US" sz="1400" dirty="0">
              <a:latin typeface="Abadi" panose="020B0604020104020204" pitchFamily="34" charset="0"/>
            </a:endParaRPr>
          </a:p>
          <a:p>
            <a:endParaRPr lang="en-US" sz="1400" dirty="0">
              <a:latin typeface="Abadi" panose="020B0604020104020204" pitchFamily="34" charset="0"/>
            </a:endParaRPr>
          </a:p>
          <a:p>
            <a:endParaRPr lang="en-US" sz="14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ZoneTexte 1">
            <a:extLst>
              <a:ext uri="{FF2B5EF4-FFF2-40B4-BE49-F238E27FC236}">
                <a16:creationId xmlns:a16="http://schemas.microsoft.com/office/drawing/2014/main" id="{563E14A6-AC11-0133-D1EB-C985CF8E9E2D}"/>
              </a:ext>
            </a:extLst>
          </p:cNvPr>
          <p:cNvSpPr txBox="1"/>
          <p:nvPr/>
        </p:nvSpPr>
        <p:spPr>
          <a:xfrm>
            <a:off x="488207" y="6057879"/>
            <a:ext cx="6097978" cy="369332"/>
          </a:xfrm>
          <a:prstGeom prst="rect">
            <a:avLst/>
          </a:prstGeom>
          <a:noFill/>
        </p:spPr>
        <p:txBody>
          <a:bodyPr wrap="square">
            <a:spAutoFit/>
          </a:bodyPr>
          <a:lstStyle/>
          <a:p>
            <a:pPr marL="0" indent="0">
              <a:buNone/>
            </a:pPr>
            <a:r>
              <a:rPr lang="en-US" sz="1800" dirty="0">
                <a:latin typeface="Abadi" panose="020B0604020104020204" pitchFamily="34" charset="0"/>
                <a:hlinkClick r:id="rId3"/>
              </a:rPr>
              <a:t>SQL</a:t>
            </a:r>
            <a:endParaRPr lang="en-US" sz="1800" dirty="0">
              <a:latin typeface="Abadi" panose="020B0604020104020204" pitchFamily="34" charset="0"/>
            </a:endParaRPr>
          </a:p>
        </p:txBody>
      </p:sp>
      <p:pic>
        <p:nvPicPr>
          <p:cNvPr id="7" name="Graphique 6" descr="Base de données contour">
            <a:extLst>
              <a:ext uri="{FF2B5EF4-FFF2-40B4-BE49-F238E27FC236}">
                <a16:creationId xmlns:a16="http://schemas.microsoft.com/office/drawing/2014/main" id="{71AD39AE-3542-EB20-15B8-27E4534194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5777" y="2971800"/>
            <a:ext cx="914400" cy="914400"/>
          </a:xfrm>
          <a:prstGeom prst="rect">
            <a:avLst/>
          </a:prstGeom>
        </p:spPr>
      </p:pic>
      <p:pic>
        <p:nvPicPr>
          <p:cNvPr id="8" name="Graphique 7">
            <a:extLst>
              <a:ext uri="{FF2B5EF4-FFF2-40B4-BE49-F238E27FC236}">
                <a16:creationId xmlns:a16="http://schemas.microsoft.com/office/drawing/2014/main" id="{DF6B5256-90EE-3147-85E1-9954FE2B1D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71460" y="819397"/>
            <a:ext cx="3728848" cy="439509"/>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Graphique 1">
            <a:extLst>
              <a:ext uri="{FF2B5EF4-FFF2-40B4-BE49-F238E27FC236}">
                <a16:creationId xmlns:a16="http://schemas.microsoft.com/office/drawing/2014/main" id="{2874D543-377F-D431-EBFB-37FAED0E71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1460" y="819397"/>
            <a:ext cx="3728848" cy="439509"/>
          </a:xfrm>
          <a:prstGeom prst="rect">
            <a:avLst/>
          </a:prstGeom>
        </p:spPr>
      </p:pic>
      <p:sp>
        <p:nvSpPr>
          <p:cNvPr id="6" name="ZoneTexte 5">
            <a:extLst>
              <a:ext uri="{FF2B5EF4-FFF2-40B4-BE49-F238E27FC236}">
                <a16:creationId xmlns:a16="http://schemas.microsoft.com/office/drawing/2014/main" id="{291AFCB1-B09F-81CD-9F7A-B6883DF497A5}"/>
              </a:ext>
            </a:extLst>
          </p:cNvPr>
          <p:cNvSpPr txBox="1"/>
          <p:nvPr/>
        </p:nvSpPr>
        <p:spPr>
          <a:xfrm>
            <a:off x="488207" y="6057879"/>
            <a:ext cx="6097978" cy="369332"/>
          </a:xfrm>
          <a:prstGeom prst="rect">
            <a:avLst/>
          </a:prstGeom>
          <a:noFill/>
        </p:spPr>
        <p:txBody>
          <a:bodyPr wrap="square">
            <a:spAutoFit/>
          </a:bodyPr>
          <a:lstStyle/>
          <a:p>
            <a:pPr marL="0" indent="0">
              <a:buNone/>
            </a:pPr>
            <a:r>
              <a:rPr lang="en-US" sz="1800" dirty="0">
                <a:latin typeface="Abadi" panose="020B0604020104020204" pitchFamily="34" charset="0"/>
                <a:hlinkClick r:id="rId5"/>
              </a:rPr>
              <a:t>Interactive Map</a:t>
            </a:r>
            <a:endParaRPr lang="en-US" sz="1800" dirty="0">
              <a:latin typeface="Abadi" panose="020B0604020104020204" pitchFamily="34" charset="0"/>
            </a:endParaRPr>
          </a:p>
        </p:txBody>
      </p:sp>
      <p:sp>
        <p:nvSpPr>
          <p:cNvPr id="8" name="ZoneTexte 7">
            <a:extLst>
              <a:ext uri="{FF2B5EF4-FFF2-40B4-BE49-F238E27FC236}">
                <a16:creationId xmlns:a16="http://schemas.microsoft.com/office/drawing/2014/main" id="{C7C400C7-7334-EB36-6C25-C39D3D0720B1}"/>
              </a:ext>
            </a:extLst>
          </p:cNvPr>
          <p:cNvSpPr txBox="1"/>
          <p:nvPr/>
        </p:nvSpPr>
        <p:spPr>
          <a:xfrm>
            <a:off x="714593" y="1633042"/>
            <a:ext cx="6097978" cy="1200329"/>
          </a:xfrm>
          <a:prstGeom prst="rect">
            <a:avLst/>
          </a:prstGeom>
          <a:noFill/>
        </p:spPr>
        <p:txBody>
          <a:bodyPr wrap="square">
            <a:spAutoFit/>
          </a:bodyPr>
          <a:lstStyle/>
          <a:p>
            <a:r>
              <a:rPr lang="en-US" b="0" i="0" dirty="0">
                <a:solidFill>
                  <a:srgbClr val="374151"/>
                </a:solidFill>
                <a:effectLst/>
                <a:latin typeface="Abadi" panose="020B0604020104020204" pitchFamily="34" charset="0"/>
              </a:rPr>
              <a:t>We made stuff and put it on a Folium map. Markers were used to show where all the launch sites are, and whether they were successful or not. Lines were drawn to figure out how far each launch site is from its nearby spots.</a:t>
            </a:r>
          </a:p>
        </p:txBody>
      </p:sp>
      <p:sp>
        <p:nvSpPr>
          <p:cNvPr id="10" name="ZoneTexte 9">
            <a:extLst>
              <a:ext uri="{FF2B5EF4-FFF2-40B4-BE49-F238E27FC236}">
                <a16:creationId xmlns:a16="http://schemas.microsoft.com/office/drawing/2014/main" id="{610DDCCF-749B-2598-C455-60CF5BBAC567}"/>
              </a:ext>
            </a:extLst>
          </p:cNvPr>
          <p:cNvSpPr txBox="1"/>
          <p:nvPr/>
        </p:nvSpPr>
        <p:spPr>
          <a:xfrm>
            <a:off x="714593" y="3029559"/>
            <a:ext cx="7037090" cy="2554545"/>
          </a:xfrm>
          <a:prstGeom prst="rect">
            <a:avLst/>
          </a:prstGeom>
          <a:noFill/>
        </p:spPr>
        <p:txBody>
          <a:bodyPr wrap="square">
            <a:spAutoFit/>
          </a:bodyPr>
          <a:lstStyle/>
          <a:p>
            <a:r>
              <a:rPr lang="en-US" sz="1600" b="0" i="0" u="none" strike="noStrike" baseline="0" dirty="0">
                <a:solidFill>
                  <a:srgbClr val="000000"/>
                </a:solidFill>
                <a:latin typeface="Abadi" panose="020B0604020104020204" pitchFamily="34" charset="0"/>
              </a:rPr>
              <a:t>We assigned the </a:t>
            </a:r>
            <a:r>
              <a:rPr lang="en-US" sz="1600" b="0" i="0" u="none" strike="noStrike" baseline="0" dirty="0" err="1">
                <a:solidFill>
                  <a:srgbClr val="000000"/>
                </a:solidFill>
                <a:latin typeface="Abadi" panose="020B0604020104020204" pitchFamily="34" charset="0"/>
              </a:rPr>
              <a:t>dataframe</a:t>
            </a:r>
            <a:r>
              <a:rPr lang="en-US" sz="1600" b="0" i="0" u="none" strike="noStrike" baseline="0" dirty="0">
                <a:solidFill>
                  <a:srgbClr val="000000"/>
                </a:solidFill>
                <a:latin typeface="Abadi" panose="020B0604020104020204" pitchFamily="34" charset="0"/>
              </a:rPr>
              <a:t> </a:t>
            </a:r>
            <a:r>
              <a:rPr lang="en-US" sz="1600" b="0" i="0" u="none" strike="noStrike" baseline="0" dirty="0" err="1">
                <a:solidFill>
                  <a:srgbClr val="000000"/>
                </a:solidFill>
                <a:latin typeface="Abadi" panose="020B0604020104020204" pitchFamily="34" charset="0"/>
              </a:rPr>
              <a:t>launch_outcomes</a:t>
            </a:r>
            <a:r>
              <a:rPr lang="en-US" sz="1600" b="0" i="0" u="none" strike="noStrike" baseline="0" dirty="0">
                <a:solidFill>
                  <a:srgbClr val="000000"/>
                </a:solidFill>
                <a:latin typeface="Abadi" panose="020B0604020104020204" pitchFamily="34" charset="0"/>
              </a:rPr>
              <a:t> (failures, successes) to classes 0 and 1 with Green and Red markers on the map in a </a:t>
            </a:r>
            <a:r>
              <a:rPr lang="en-US" sz="1600" b="0" i="0" u="none" strike="noStrike" baseline="0" dirty="0" err="1">
                <a:solidFill>
                  <a:srgbClr val="000000"/>
                </a:solidFill>
                <a:latin typeface="Abadi" panose="020B0604020104020204" pitchFamily="34" charset="0"/>
              </a:rPr>
              <a:t>MarkerCluster</a:t>
            </a:r>
            <a:r>
              <a:rPr lang="en-US" sz="1600" b="0" i="0" u="none" strike="noStrike" baseline="0" dirty="0">
                <a:solidFill>
                  <a:srgbClr val="000000"/>
                </a:solidFill>
                <a:latin typeface="Abadi" panose="020B0604020104020204" pitchFamily="34" charset="0"/>
              </a:rPr>
              <a:t>()</a:t>
            </a:r>
          </a:p>
          <a:p>
            <a:endParaRPr lang="en-US" sz="1600" b="0" i="0" u="none" strike="noStrike" baseline="0" dirty="0">
              <a:solidFill>
                <a:srgbClr val="000000"/>
              </a:solidFill>
              <a:latin typeface="Abadi" panose="020B0604020104020204" pitchFamily="34" charset="0"/>
            </a:endParaRPr>
          </a:p>
          <a:p>
            <a:pPr marL="285750" indent="-285750">
              <a:buFont typeface="Arial" panose="020B0604020202020204" pitchFamily="34" charset="0"/>
              <a:buChar char="•"/>
            </a:pPr>
            <a:r>
              <a:rPr lang="en-US" sz="1600" b="0" i="0" u="none" strike="noStrike" baseline="0" dirty="0">
                <a:solidFill>
                  <a:srgbClr val="000000"/>
                </a:solidFill>
                <a:latin typeface="Abadi" panose="020B0604020104020204" pitchFamily="34" charset="0"/>
              </a:rPr>
              <a:t>Mark all launch sites on a map</a:t>
            </a:r>
          </a:p>
          <a:p>
            <a:pPr marL="285750" indent="-285750">
              <a:buFont typeface="Arial" panose="020B0604020202020204" pitchFamily="34" charset="0"/>
              <a:buChar char="•"/>
            </a:pPr>
            <a:r>
              <a:rPr lang="en-US" sz="1600" b="0" i="0" u="none" strike="noStrike" baseline="0" dirty="0">
                <a:solidFill>
                  <a:srgbClr val="000000"/>
                </a:solidFill>
                <a:latin typeface="Abadi" panose="020B0604020104020204" pitchFamily="34" charset="0"/>
              </a:rPr>
              <a:t>Mark the success/failed launches for each site on the map</a:t>
            </a:r>
          </a:p>
          <a:p>
            <a:pPr marL="285750" indent="-285750">
              <a:buFont typeface="Arial" panose="020B0604020202020204" pitchFamily="34" charset="0"/>
              <a:buChar char="•"/>
            </a:pPr>
            <a:r>
              <a:rPr lang="en-US" sz="1600" b="0" i="0" u="none" strike="noStrike" baseline="0" dirty="0">
                <a:solidFill>
                  <a:srgbClr val="000000"/>
                </a:solidFill>
                <a:latin typeface="Abadi" panose="020B0604020104020204" pitchFamily="34" charset="0"/>
              </a:rPr>
              <a:t>Calculate the distances between a launch site to its proximities</a:t>
            </a:r>
          </a:p>
          <a:p>
            <a:pPr marL="742950" lvl="1" indent="-285750">
              <a:buFont typeface="Arial" panose="020B0604020202020204" pitchFamily="34" charset="0"/>
              <a:buChar char="•"/>
            </a:pPr>
            <a:r>
              <a:rPr lang="en-US" sz="1600" b="0" i="0" u="none" strike="noStrike" baseline="0" dirty="0">
                <a:solidFill>
                  <a:srgbClr val="000000"/>
                </a:solidFill>
                <a:latin typeface="Abadi" panose="020B0604020104020204" pitchFamily="34" charset="0"/>
              </a:rPr>
              <a:t>Whether it is close to the coast </a:t>
            </a:r>
          </a:p>
          <a:p>
            <a:pPr marL="742950" lvl="1" indent="-285750">
              <a:buFont typeface="Arial" panose="020B0604020202020204" pitchFamily="34" charset="0"/>
              <a:buChar char="•"/>
            </a:pPr>
            <a:r>
              <a:rPr lang="en-US" sz="1600" b="0" i="0" u="none" strike="noStrike" baseline="0" dirty="0">
                <a:solidFill>
                  <a:srgbClr val="000000"/>
                </a:solidFill>
                <a:latin typeface="Abadi" panose="020B0604020104020204" pitchFamily="34" charset="0"/>
              </a:rPr>
              <a:t>Whether it is close to the railway</a:t>
            </a:r>
          </a:p>
          <a:p>
            <a:pPr marL="742950" lvl="1" indent="-285750">
              <a:buFont typeface="Arial" panose="020B0604020202020204" pitchFamily="34" charset="0"/>
              <a:buChar char="•"/>
            </a:pPr>
            <a:r>
              <a:rPr lang="en-US" sz="1600" b="0" i="0" u="none" strike="noStrike" baseline="0" dirty="0">
                <a:solidFill>
                  <a:srgbClr val="000000"/>
                </a:solidFill>
                <a:latin typeface="Abadi" panose="020B0604020104020204" pitchFamily="34" charset="0"/>
              </a:rPr>
              <a:t>Whether it is close to the highway</a:t>
            </a:r>
          </a:p>
          <a:p>
            <a:pPr marL="742950" lvl="1" indent="-285750">
              <a:buFont typeface="Arial" panose="020B0604020202020204" pitchFamily="34" charset="0"/>
              <a:buChar char="•"/>
            </a:pPr>
            <a:r>
              <a:rPr lang="en-US" sz="1600" b="0" i="0" u="none" strike="noStrike" baseline="0" dirty="0">
                <a:solidFill>
                  <a:srgbClr val="000000"/>
                </a:solidFill>
                <a:latin typeface="Abadi" panose="020B0604020104020204" pitchFamily="34" charset="0"/>
              </a:rPr>
              <a:t>Whether it is close to the city </a:t>
            </a:r>
          </a:p>
        </p:txBody>
      </p:sp>
      <p:pic>
        <p:nvPicPr>
          <p:cNvPr id="12" name="Image 11">
            <a:extLst>
              <a:ext uri="{FF2B5EF4-FFF2-40B4-BE49-F238E27FC236}">
                <a16:creationId xmlns:a16="http://schemas.microsoft.com/office/drawing/2014/main" id="{E6E79108-F118-74B0-7574-7BAF52A6D60A}"/>
              </a:ext>
            </a:extLst>
          </p:cNvPr>
          <p:cNvPicPr>
            <a:picLocks noChangeAspect="1"/>
          </p:cNvPicPr>
          <p:nvPr/>
        </p:nvPicPr>
        <p:blipFill>
          <a:blip r:embed="rId6"/>
          <a:stretch>
            <a:fillRect/>
          </a:stretch>
        </p:blipFill>
        <p:spPr>
          <a:xfrm>
            <a:off x="6557193" y="3574832"/>
            <a:ext cx="4510610" cy="270636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Scatter Graph illustrates the correlation between Outcome and Payload Mass (Kg) for various Booster Versions. This method excels at showcasing non-linear patterns, providing a clear view of data range from minimum to maximum values. It ensures straightforward observation and reading of the relationship between the two variables.</a:t>
            </a:r>
          </a:p>
          <a:p>
            <a:pPr algn="l"/>
            <a:endParaRPr lang="fr-FR" sz="1800" b="0" i="0" u="none" strike="noStrike" baseline="0" dirty="0">
              <a:solidFill>
                <a:srgbClr val="000000"/>
              </a:solidFill>
              <a:latin typeface="Calibri" panose="020F0502020204030204" pitchFamily="34" charset="0"/>
            </a:endParaRPr>
          </a:p>
          <a:p>
            <a:pPr lvl="1"/>
            <a:r>
              <a:rPr lang="fr-FR" sz="1600" b="0" i="0" u="none" strike="noStrike" baseline="0" dirty="0">
                <a:solidFill>
                  <a:srgbClr val="000000"/>
                </a:solidFill>
                <a:latin typeface="Abadi" panose="020B0604020104020204" pitchFamily="34" charset="0"/>
              </a:rPr>
              <a:t>A launch site drop-down input component </a:t>
            </a:r>
          </a:p>
          <a:p>
            <a:pPr lvl="1"/>
            <a:r>
              <a:rPr lang="en-US" sz="1600" b="0" i="0" u="none" strike="noStrike" baseline="0" dirty="0">
                <a:solidFill>
                  <a:srgbClr val="000000"/>
                </a:solidFill>
                <a:latin typeface="Abadi" panose="020B0604020104020204" pitchFamily="34" charset="0"/>
              </a:rPr>
              <a:t>A success-pie-chart based on the selected site dropdown</a:t>
            </a:r>
          </a:p>
          <a:p>
            <a:pPr lvl="1"/>
            <a:r>
              <a:rPr lang="fr-FR" sz="1600" b="0" i="0" u="none" strike="noStrike" baseline="0" dirty="0">
                <a:solidFill>
                  <a:srgbClr val="000000"/>
                </a:solidFill>
                <a:latin typeface="Abadi" panose="020B0604020104020204" pitchFamily="34" charset="0"/>
              </a:rPr>
              <a:t>A range slicer to select </a:t>
            </a:r>
            <a:r>
              <a:rPr lang="fr-FR" sz="1600" b="0" i="0" u="none" strike="noStrike" baseline="0" dirty="0" err="1">
                <a:solidFill>
                  <a:srgbClr val="000000"/>
                </a:solidFill>
                <a:latin typeface="Abadi" panose="020B0604020104020204" pitchFamily="34" charset="0"/>
              </a:rPr>
              <a:t>payload</a:t>
            </a:r>
            <a:endParaRPr lang="fr-FR" sz="1600" b="0" i="0" u="none" strike="noStrike" baseline="0" dirty="0">
              <a:solidFill>
                <a:srgbClr val="000000"/>
              </a:solidFill>
              <a:latin typeface="Abadi" panose="020B0604020104020204" pitchFamily="34" charset="0"/>
            </a:endParaRPr>
          </a:p>
          <a:p>
            <a:pPr lvl="1"/>
            <a:r>
              <a:rPr lang="en-US" sz="1600" b="0" i="0" u="none" strike="noStrike" baseline="0" dirty="0">
                <a:solidFill>
                  <a:srgbClr val="000000"/>
                </a:solidFill>
                <a:latin typeface="Abadi" panose="020B0604020104020204" pitchFamily="34" charset="0"/>
              </a:rPr>
              <a:t>A success-payload-scatter-chart scatter plot based on the selected site dropdown</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ZoneTexte 1">
            <a:extLst>
              <a:ext uri="{FF2B5EF4-FFF2-40B4-BE49-F238E27FC236}">
                <a16:creationId xmlns:a16="http://schemas.microsoft.com/office/drawing/2014/main" id="{7BA7B2EF-04F2-7050-90BF-DB6B7918D283}"/>
              </a:ext>
            </a:extLst>
          </p:cNvPr>
          <p:cNvSpPr txBox="1"/>
          <p:nvPr/>
        </p:nvSpPr>
        <p:spPr>
          <a:xfrm>
            <a:off x="488207" y="6057879"/>
            <a:ext cx="6097978" cy="369332"/>
          </a:xfrm>
          <a:prstGeom prst="rect">
            <a:avLst/>
          </a:prstGeom>
          <a:noFill/>
        </p:spPr>
        <p:txBody>
          <a:bodyPr wrap="square">
            <a:spAutoFit/>
          </a:bodyPr>
          <a:lstStyle/>
          <a:p>
            <a:pPr marL="0" indent="0">
              <a:buNone/>
            </a:pPr>
            <a:r>
              <a:rPr lang="en-US" dirty="0">
                <a:latin typeface="Abadi" panose="020B0604020104020204" pitchFamily="34" charset="0"/>
                <a:hlinkClick r:id="rId3"/>
              </a:rPr>
              <a:t>Dashboard with </a:t>
            </a:r>
            <a:r>
              <a:rPr lang="en-US" dirty="0" err="1">
                <a:latin typeface="Abadi" panose="020B0604020104020204" pitchFamily="34" charset="0"/>
                <a:hlinkClick r:id="rId3"/>
              </a:rPr>
              <a:t>Plotly</a:t>
            </a:r>
            <a:r>
              <a:rPr lang="en-US" dirty="0">
                <a:latin typeface="Abadi" panose="020B0604020104020204" pitchFamily="34" charset="0"/>
                <a:hlinkClick r:id="rId3"/>
              </a:rPr>
              <a:t> Dash</a:t>
            </a:r>
            <a:endParaRPr lang="en-US" sz="1800"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ZoneTexte 1">
            <a:extLst>
              <a:ext uri="{FF2B5EF4-FFF2-40B4-BE49-F238E27FC236}">
                <a16:creationId xmlns:a16="http://schemas.microsoft.com/office/drawing/2014/main" id="{5A840C27-9631-5C71-C4EF-85F33DA0D8BF}"/>
              </a:ext>
            </a:extLst>
          </p:cNvPr>
          <p:cNvSpPr txBox="1"/>
          <p:nvPr/>
        </p:nvSpPr>
        <p:spPr>
          <a:xfrm>
            <a:off x="488207" y="6057879"/>
            <a:ext cx="6097978" cy="369332"/>
          </a:xfrm>
          <a:prstGeom prst="rect">
            <a:avLst/>
          </a:prstGeom>
          <a:noFill/>
        </p:spPr>
        <p:txBody>
          <a:bodyPr wrap="square">
            <a:spAutoFit/>
          </a:bodyPr>
          <a:lstStyle/>
          <a:p>
            <a:pPr marL="0" indent="0">
              <a:buNone/>
            </a:pPr>
            <a:r>
              <a:rPr lang="en-US" dirty="0">
                <a:latin typeface="Abadi" panose="020B0604020104020204" pitchFamily="34" charset="0"/>
                <a:hlinkClick r:id="rId3"/>
              </a:rPr>
              <a:t>Predictive Analysis</a:t>
            </a:r>
            <a:endParaRPr lang="en-US" sz="1800" dirty="0">
              <a:latin typeface="Abadi" panose="020B0604020104020204" pitchFamily="34" charset="0"/>
            </a:endParaRPr>
          </a:p>
        </p:txBody>
      </p:sp>
      <p:graphicFrame>
        <p:nvGraphicFramePr>
          <p:cNvPr id="7" name="Diagramme 6">
            <a:extLst>
              <a:ext uri="{FF2B5EF4-FFF2-40B4-BE49-F238E27FC236}">
                <a16:creationId xmlns:a16="http://schemas.microsoft.com/office/drawing/2014/main" id="{E09FE13E-42C0-F8CF-5277-EA969ACD56C9}"/>
              </a:ext>
            </a:extLst>
          </p:cNvPr>
          <p:cNvGraphicFramePr/>
          <p:nvPr>
            <p:extLst>
              <p:ext uri="{D42A27DB-BD31-4B8C-83A1-F6EECF244321}">
                <p14:modId xmlns:p14="http://schemas.microsoft.com/office/powerpoint/2010/main" val="4137618646"/>
              </p:ext>
            </p:extLst>
          </p:nvPr>
        </p:nvGraphicFramePr>
        <p:xfrm>
          <a:off x="1841993" y="1365663"/>
          <a:ext cx="8513289" cy="35032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ZoneTexte 8">
            <a:extLst>
              <a:ext uri="{FF2B5EF4-FFF2-40B4-BE49-F238E27FC236}">
                <a16:creationId xmlns:a16="http://schemas.microsoft.com/office/drawing/2014/main" id="{81ACC1CD-4D6F-605F-8B7C-36E5E13B7818}"/>
              </a:ext>
            </a:extLst>
          </p:cNvPr>
          <p:cNvSpPr txBox="1"/>
          <p:nvPr/>
        </p:nvSpPr>
        <p:spPr>
          <a:xfrm>
            <a:off x="7134101" y="4868884"/>
            <a:ext cx="2743200" cy="830997"/>
          </a:xfrm>
          <a:prstGeom prst="rect">
            <a:avLst/>
          </a:prstGeom>
          <a:noFill/>
        </p:spPr>
        <p:txBody>
          <a:bodyPr wrap="square">
            <a:spAutoFit/>
          </a:bodyPr>
          <a:lstStyle/>
          <a:p>
            <a:r>
              <a:rPr lang="fr-FR" sz="1200" b="0" i="0" u="none" strike="noStrike" baseline="0" dirty="0" err="1">
                <a:solidFill>
                  <a:srgbClr val="000000"/>
                </a:solidFill>
                <a:latin typeface="Abadi" panose="020B0604020104020204" pitchFamily="34" charset="0"/>
              </a:rPr>
              <a:t>Logistic</a:t>
            </a:r>
            <a:r>
              <a:rPr lang="fr-FR" sz="1200" b="0" i="0" u="none" strike="noStrike" baseline="0" dirty="0">
                <a:solidFill>
                  <a:srgbClr val="000000"/>
                </a:solidFill>
                <a:latin typeface="Abadi" panose="020B0604020104020204" pitchFamily="34" charset="0"/>
              </a:rPr>
              <a:t> </a:t>
            </a:r>
            <a:r>
              <a:rPr lang="fr-FR" sz="1200" b="0" i="0" u="none" strike="noStrike" baseline="0" dirty="0" err="1">
                <a:solidFill>
                  <a:srgbClr val="000000"/>
                </a:solidFill>
                <a:latin typeface="Abadi" panose="020B0604020104020204" pitchFamily="34" charset="0"/>
              </a:rPr>
              <a:t>regression</a:t>
            </a:r>
            <a:endParaRPr lang="fr-FR" sz="1200" b="0" i="0" u="none" strike="noStrike" baseline="0" dirty="0">
              <a:solidFill>
                <a:srgbClr val="000000"/>
              </a:solidFill>
              <a:latin typeface="Abadi" panose="020B0604020104020204" pitchFamily="34" charset="0"/>
            </a:endParaRPr>
          </a:p>
          <a:p>
            <a:r>
              <a:rPr lang="fr-FR" sz="1200" b="0" i="0" u="none" strike="noStrike" baseline="0" dirty="0">
                <a:solidFill>
                  <a:srgbClr val="000000"/>
                </a:solidFill>
                <a:latin typeface="Abadi" panose="020B0604020104020204" pitchFamily="34" charset="0"/>
              </a:rPr>
              <a:t>Support </a:t>
            </a:r>
            <a:r>
              <a:rPr lang="fr-FR" sz="1200" b="0" i="0" u="none" strike="noStrike" baseline="0" dirty="0" err="1">
                <a:solidFill>
                  <a:srgbClr val="000000"/>
                </a:solidFill>
                <a:latin typeface="Abadi" panose="020B0604020104020204" pitchFamily="34" charset="0"/>
              </a:rPr>
              <a:t>vector</a:t>
            </a:r>
            <a:r>
              <a:rPr lang="fr-FR" sz="1200" b="0" i="0" u="none" strike="noStrike" baseline="0" dirty="0">
                <a:solidFill>
                  <a:srgbClr val="000000"/>
                </a:solidFill>
                <a:latin typeface="Abadi" panose="020B0604020104020204" pitchFamily="34" charset="0"/>
              </a:rPr>
              <a:t> machine</a:t>
            </a:r>
          </a:p>
          <a:p>
            <a:r>
              <a:rPr lang="fr-FR" sz="1200" b="0" i="0" u="none" strike="noStrike" baseline="0" dirty="0" err="1">
                <a:solidFill>
                  <a:srgbClr val="000000"/>
                </a:solidFill>
                <a:latin typeface="Abadi" panose="020B0604020104020204" pitchFamily="34" charset="0"/>
              </a:rPr>
              <a:t>Decision</a:t>
            </a:r>
            <a:r>
              <a:rPr lang="fr-FR" sz="1200" b="0" i="0" u="none" strike="noStrike" baseline="0" dirty="0">
                <a:solidFill>
                  <a:srgbClr val="000000"/>
                </a:solidFill>
                <a:latin typeface="Abadi" panose="020B0604020104020204" pitchFamily="34" charset="0"/>
              </a:rPr>
              <a:t> </a:t>
            </a:r>
            <a:r>
              <a:rPr lang="fr-FR" sz="1200" b="0" i="0" u="none" strike="noStrike" baseline="0" dirty="0" err="1">
                <a:solidFill>
                  <a:srgbClr val="000000"/>
                </a:solidFill>
                <a:latin typeface="Abadi" panose="020B0604020104020204" pitchFamily="34" charset="0"/>
              </a:rPr>
              <a:t>tree</a:t>
            </a:r>
            <a:r>
              <a:rPr lang="fr-FR" sz="1200" b="0" i="0" u="none" strike="noStrike" baseline="0" dirty="0">
                <a:solidFill>
                  <a:srgbClr val="000000"/>
                </a:solidFill>
                <a:latin typeface="Abadi" panose="020B0604020104020204" pitchFamily="34" charset="0"/>
              </a:rPr>
              <a:t> </a:t>
            </a:r>
            <a:r>
              <a:rPr lang="fr-FR" sz="1200" b="0" i="0" u="none" strike="noStrike" baseline="0" dirty="0" err="1">
                <a:solidFill>
                  <a:srgbClr val="000000"/>
                </a:solidFill>
                <a:latin typeface="Abadi" panose="020B0604020104020204" pitchFamily="34" charset="0"/>
              </a:rPr>
              <a:t>classifer</a:t>
            </a:r>
            <a:endParaRPr lang="fr-FR" sz="1200" b="0" i="0" u="none" strike="noStrike" baseline="0" dirty="0">
              <a:solidFill>
                <a:srgbClr val="000000"/>
              </a:solidFill>
              <a:latin typeface="Abadi" panose="020B0604020104020204" pitchFamily="34" charset="0"/>
            </a:endParaRPr>
          </a:p>
          <a:p>
            <a:r>
              <a:rPr lang="fr-FR" sz="1200" b="0" i="0" u="none" strike="noStrike" baseline="0" dirty="0">
                <a:solidFill>
                  <a:srgbClr val="000000"/>
                </a:solidFill>
                <a:latin typeface="Abadi" panose="020B0604020104020204" pitchFamily="34" charset="0"/>
              </a:rPr>
              <a:t>K-</a:t>
            </a:r>
            <a:r>
              <a:rPr lang="fr-FR" sz="1200" b="0" i="0" u="none" strike="noStrike" baseline="0" dirty="0" err="1">
                <a:solidFill>
                  <a:srgbClr val="000000"/>
                </a:solidFill>
                <a:latin typeface="Abadi" panose="020B0604020104020204" pitchFamily="34" charset="0"/>
              </a:rPr>
              <a:t>nearest</a:t>
            </a:r>
            <a:r>
              <a:rPr lang="fr-FR" sz="1200" b="0" i="0" u="none" strike="noStrike" baseline="0" dirty="0">
                <a:solidFill>
                  <a:srgbClr val="000000"/>
                </a:solidFill>
                <a:latin typeface="Abadi" panose="020B0604020104020204" pitchFamily="34" charset="0"/>
              </a:rPr>
              <a:t> </a:t>
            </a:r>
            <a:r>
              <a:rPr lang="fr-FR" sz="1200" b="0" i="0" u="none" strike="noStrike" baseline="0" dirty="0" err="1">
                <a:solidFill>
                  <a:srgbClr val="000000"/>
                </a:solidFill>
                <a:latin typeface="Abadi" panose="020B0604020104020204" pitchFamily="34" charset="0"/>
              </a:rPr>
              <a:t>neighnors</a:t>
            </a:r>
            <a:endParaRPr lang="fr-FR" sz="1200" b="0" i="0" u="none" strike="noStrike" baseline="0" dirty="0">
              <a:solidFill>
                <a:srgbClr val="000000"/>
              </a:solidFill>
              <a:latin typeface="Abadi" panose="020B0604020104020204" pitchFamily="34" charset="0"/>
            </a:endParaRPr>
          </a:p>
        </p:txBody>
      </p:sp>
      <p:sp>
        <p:nvSpPr>
          <p:cNvPr id="11" name="ZoneTexte 10">
            <a:extLst>
              <a:ext uri="{FF2B5EF4-FFF2-40B4-BE49-F238E27FC236}">
                <a16:creationId xmlns:a16="http://schemas.microsoft.com/office/drawing/2014/main" id="{476A45D8-090C-8C53-ED1D-2520FF667DCA}"/>
              </a:ext>
            </a:extLst>
          </p:cNvPr>
          <p:cNvSpPr txBox="1"/>
          <p:nvPr/>
        </p:nvSpPr>
        <p:spPr>
          <a:xfrm>
            <a:off x="1841993" y="4454350"/>
            <a:ext cx="5038106" cy="1384995"/>
          </a:xfrm>
          <a:prstGeom prst="rect">
            <a:avLst/>
          </a:prstGeom>
          <a:noFill/>
        </p:spPr>
        <p:txBody>
          <a:bodyPr wrap="square">
            <a:spAutoFit/>
          </a:bodyPr>
          <a:lstStyle/>
          <a:p>
            <a:r>
              <a:rPr lang="en-US" sz="1200" b="1" i="0" u="none" strike="noStrike" baseline="0" dirty="0">
                <a:solidFill>
                  <a:srgbClr val="000000"/>
                </a:solidFill>
                <a:latin typeface="Abadi" panose="020B0604020104020204" pitchFamily="34" charset="0"/>
              </a:rPr>
              <a:t>L</a:t>
            </a:r>
            <a:r>
              <a:rPr lang="en-US" sz="1200" b="0" i="0" u="none" strike="noStrike" baseline="0" dirty="0">
                <a:solidFill>
                  <a:srgbClr val="000000"/>
                </a:solidFill>
                <a:latin typeface="Abadi" panose="020B0604020104020204" pitchFamily="34" charset="0"/>
              </a:rPr>
              <a:t>oad our dataset into NumPy and Pandas</a:t>
            </a:r>
          </a:p>
          <a:p>
            <a:r>
              <a:rPr lang="fr-FR" sz="1200" b="0" i="0" u="none" strike="noStrike" baseline="0" dirty="0" err="1">
                <a:solidFill>
                  <a:srgbClr val="000000"/>
                </a:solidFill>
                <a:latin typeface="Abadi" panose="020B0604020104020204" pitchFamily="34" charset="0"/>
              </a:rPr>
              <a:t>Transform</a:t>
            </a:r>
            <a:r>
              <a:rPr lang="fr-FR" sz="1200" b="0" i="0" u="none" strike="noStrike" baseline="0" dirty="0">
                <a:solidFill>
                  <a:srgbClr val="000000"/>
                </a:solidFill>
                <a:latin typeface="Abadi" panose="020B0604020104020204" pitchFamily="34" charset="0"/>
              </a:rPr>
              <a:t> Data</a:t>
            </a:r>
          </a:p>
          <a:p>
            <a:r>
              <a:rPr lang="en-US" sz="1200" b="0" i="0" u="none" strike="noStrike" baseline="0" dirty="0">
                <a:solidFill>
                  <a:srgbClr val="000000"/>
                </a:solidFill>
                <a:latin typeface="Abadi" panose="020B0604020104020204" pitchFamily="34" charset="0"/>
              </a:rPr>
              <a:t>Split our data into training and test data sets</a:t>
            </a:r>
          </a:p>
          <a:p>
            <a:r>
              <a:rPr lang="en-US" sz="1200" b="0" i="0" u="none" strike="noStrike" baseline="0" dirty="0">
                <a:solidFill>
                  <a:srgbClr val="000000"/>
                </a:solidFill>
                <a:latin typeface="Abadi" panose="020B0604020104020204" pitchFamily="34" charset="0"/>
              </a:rPr>
              <a:t>Check how many test samples we have</a:t>
            </a:r>
          </a:p>
          <a:p>
            <a:r>
              <a:rPr lang="en-US" sz="1200" b="0" i="0" u="none" strike="noStrike" baseline="0" dirty="0">
                <a:solidFill>
                  <a:srgbClr val="000000"/>
                </a:solidFill>
                <a:latin typeface="Abadi" panose="020B0604020104020204" pitchFamily="34" charset="0"/>
              </a:rPr>
              <a:t>Decide which type of machine learning algorithms we want to use</a:t>
            </a:r>
          </a:p>
          <a:p>
            <a:r>
              <a:rPr lang="en-US" sz="1200" b="0" i="0" u="none" strike="noStrike" baseline="0" dirty="0">
                <a:solidFill>
                  <a:srgbClr val="000000"/>
                </a:solidFill>
                <a:latin typeface="Abadi" panose="020B0604020104020204" pitchFamily="34" charset="0"/>
              </a:rPr>
              <a:t>Set our parameters and algorithms to </a:t>
            </a:r>
            <a:r>
              <a:rPr lang="en-US" sz="1200" b="0" i="0" u="none" strike="noStrike" baseline="0" dirty="0" err="1">
                <a:solidFill>
                  <a:srgbClr val="000000"/>
                </a:solidFill>
                <a:latin typeface="Abadi" panose="020B0604020104020204" pitchFamily="34" charset="0"/>
              </a:rPr>
              <a:t>GridSearchCV</a:t>
            </a:r>
            <a:endParaRPr lang="en-US" sz="1200" b="0" i="0" u="none" strike="noStrike" baseline="0" dirty="0">
              <a:solidFill>
                <a:srgbClr val="000000"/>
              </a:solidFill>
              <a:latin typeface="Abadi" panose="020B0604020104020204" pitchFamily="34" charset="0"/>
            </a:endParaRPr>
          </a:p>
          <a:p>
            <a:r>
              <a:rPr lang="en-US" sz="1200" b="0" i="0" u="none" strike="noStrike" baseline="0" dirty="0">
                <a:solidFill>
                  <a:srgbClr val="000000"/>
                </a:solidFill>
                <a:latin typeface="Abadi" panose="020B0604020104020204" pitchFamily="34" charset="0"/>
              </a:rPr>
              <a:t>Fit our datasets into the </a:t>
            </a:r>
            <a:r>
              <a:rPr lang="en-US" sz="1200" b="0" i="0" u="none" strike="noStrike" baseline="0" dirty="0" err="1">
                <a:solidFill>
                  <a:srgbClr val="000000"/>
                </a:solidFill>
                <a:latin typeface="Abadi" panose="020B0604020104020204" pitchFamily="34" charset="0"/>
              </a:rPr>
              <a:t>GridSearchCVobjects</a:t>
            </a:r>
            <a:r>
              <a:rPr lang="en-US" sz="1200" b="0" i="0" u="none" strike="noStrike" baseline="0" dirty="0">
                <a:solidFill>
                  <a:srgbClr val="000000"/>
                </a:solidFill>
                <a:latin typeface="Abadi" panose="020B0604020104020204" pitchFamily="34" charset="0"/>
              </a:rPr>
              <a:t> and train our dataset.</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ZoneTexte 5">
            <a:extLst>
              <a:ext uri="{FF2B5EF4-FFF2-40B4-BE49-F238E27FC236}">
                <a16:creationId xmlns:a16="http://schemas.microsoft.com/office/drawing/2014/main" id="{9CEB6E0D-D6F5-37CF-68C3-9C71AE4ABF35}"/>
              </a:ext>
            </a:extLst>
          </p:cNvPr>
          <p:cNvSpPr txBox="1"/>
          <p:nvPr/>
        </p:nvSpPr>
        <p:spPr>
          <a:xfrm>
            <a:off x="1883228" y="3937018"/>
            <a:ext cx="8840189" cy="1520544"/>
          </a:xfrm>
          <a:prstGeom prst="rect">
            <a:avLst/>
          </a:prstGeom>
          <a:noFill/>
        </p:spPr>
        <p:txBody>
          <a:bodyPr wrap="square">
            <a:spAutoFit/>
          </a:bodyPr>
          <a:lstStyle/>
          <a:p>
            <a:pPr>
              <a:lnSpc>
                <a:spcPct val="150000"/>
              </a:lnSpc>
              <a:spcBef>
                <a:spcPts val="1400"/>
              </a:spcBef>
            </a:pPr>
            <a:r>
              <a:rPr lang="en-CA" sz="1600" dirty="0">
                <a:solidFill>
                  <a:schemeClr val="accent3">
                    <a:lumMod val="25000"/>
                  </a:schemeClr>
                </a:solidFill>
                <a:latin typeface="Abadi" panose="020B0604020104020204" pitchFamily="34" charset="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dirty="0">
                <a:solidFill>
                  <a:schemeClr val="accent3">
                    <a:lumMod val="25000"/>
                  </a:schemeClr>
                </a:solidFill>
                <a:latin typeface="Abadi" panose="020B0604020104020204" pitchFamily="34" charset="0"/>
                <a:ea typeface="Microsoft JhengHei" panose="020B0604030504040204" charset="-120"/>
              </a:rPr>
              <a:t>The </a:t>
            </a:r>
            <a:r>
              <a:rPr lang="en-ZA" altLang="en-CA" sz="1600" dirty="0">
                <a:solidFill>
                  <a:srgbClr val="0948CB"/>
                </a:solidFill>
                <a:latin typeface="Abadi" panose="020B0604020104020204" pitchFamily="34" charset="0"/>
                <a:ea typeface="Microsoft JhengHei" panose="020B0604030504040204" charset="-120"/>
              </a:rPr>
              <a:t>blue</a:t>
            </a:r>
            <a:r>
              <a:rPr lang="en-ZA" altLang="en-CA" sz="1600" dirty="0">
                <a:solidFill>
                  <a:schemeClr val="accent3">
                    <a:lumMod val="25000"/>
                  </a:schemeClr>
                </a:solidFill>
                <a:latin typeface="Abadi" panose="020B0604020104020204" pitchFamily="34" charset="0"/>
                <a:ea typeface="Microsoft JhengHei" panose="020B0604030504040204" charset="-120"/>
              </a:rPr>
              <a:t> dots represent the successful launches while the </a:t>
            </a:r>
            <a:r>
              <a:rPr lang="en-ZA" altLang="en-CA" sz="1600" dirty="0">
                <a:solidFill>
                  <a:srgbClr val="FF0000"/>
                </a:solidFill>
                <a:latin typeface="Abadi" panose="020B0604020104020204" pitchFamily="34" charset="0"/>
                <a:ea typeface="Microsoft JhengHei" panose="020B0604030504040204" charset="-120"/>
              </a:rPr>
              <a:t>red</a:t>
            </a:r>
            <a:r>
              <a:rPr lang="en-ZA" altLang="en-CA" sz="1600" dirty="0">
                <a:solidFill>
                  <a:schemeClr val="accent3">
                    <a:lumMod val="25000"/>
                  </a:schemeClr>
                </a:solidFill>
                <a:latin typeface="Abadi" panose="020B0604020104020204" pitchFamily="34" charset="0"/>
                <a:ea typeface="Microsoft JhengHei" panose="020B0604030504040204" charset="-120"/>
              </a:rPr>
              <a:t> dot represent unsuccessful </a:t>
            </a:r>
            <a:r>
              <a:rPr lang="en-ZA" altLang="en-CA" sz="1600" dirty="0" err="1">
                <a:solidFill>
                  <a:schemeClr val="accent3">
                    <a:lumMod val="25000"/>
                  </a:schemeClr>
                </a:solidFill>
                <a:latin typeface="Abadi" panose="020B0604020104020204" pitchFamily="34" charset="0"/>
                <a:ea typeface="Microsoft JhengHei" panose="020B0604030504040204" charset="-120"/>
              </a:rPr>
              <a:t>luanches</a:t>
            </a:r>
            <a:r>
              <a:rPr lang="en-ZA" altLang="en-CA" sz="1600" dirty="0">
                <a:solidFill>
                  <a:schemeClr val="accent3">
                    <a:lumMod val="25000"/>
                  </a:schemeClr>
                </a:solidFill>
                <a:latin typeface="Abadi" panose="020B0604020104020204" pitchFamily="34" charset="0"/>
                <a:ea typeface="Microsoft JhengHei" panose="020B0604030504040204" charset="-120"/>
              </a:rPr>
              <a:t>.</a:t>
            </a:r>
          </a:p>
          <a:p>
            <a:pPr>
              <a:lnSpc>
                <a:spcPct val="150000"/>
              </a:lnSpc>
              <a:spcBef>
                <a:spcPts val="1400"/>
              </a:spcBef>
            </a:pPr>
            <a:r>
              <a:rPr lang="en-ZA" altLang="en-CA" sz="1600" dirty="0">
                <a:solidFill>
                  <a:schemeClr val="accent3">
                    <a:lumMod val="25000"/>
                  </a:schemeClr>
                </a:solidFill>
                <a:latin typeface="Abadi" panose="020B0604020104020204" pitchFamily="34" charset="0"/>
                <a:ea typeface="Microsoft JhengHei" panose="020B0604030504040204" charset="-120"/>
              </a:rPr>
              <a:t>There seems to be an increase in successful flights after the 40th launch.</a:t>
            </a:r>
          </a:p>
        </p:txBody>
      </p:sp>
      <p:pic>
        <p:nvPicPr>
          <p:cNvPr id="8" name="Image 7">
            <a:extLst>
              <a:ext uri="{FF2B5EF4-FFF2-40B4-BE49-F238E27FC236}">
                <a16:creationId xmlns:a16="http://schemas.microsoft.com/office/drawing/2014/main" id="{27DE6A8C-E421-BFD6-656B-30184EDE7575}"/>
              </a:ext>
            </a:extLst>
          </p:cNvPr>
          <p:cNvPicPr>
            <a:picLocks noChangeAspect="1"/>
          </p:cNvPicPr>
          <p:nvPr/>
        </p:nvPicPr>
        <p:blipFill>
          <a:blip r:embed="rId3"/>
          <a:stretch>
            <a:fillRect/>
          </a:stretch>
        </p:blipFill>
        <p:spPr>
          <a:xfrm>
            <a:off x="1161891" y="1724110"/>
            <a:ext cx="9820758" cy="19279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43948" y="1824167"/>
            <a:ext cx="4214024" cy="3811588"/>
          </a:xfrm>
          <a:prstGeom prst="rect">
            <a:avLst/>
          </a:prstGeom>
        </p:spPr>
        <p:txBody>
          <a:bodyPr>
            <a:norm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A higher payload mass at Launch Site CCAFS SLC 40 correlates with an increased success rate for the rocket. However, the visualization doesn't distinctly reveal a pattern to determine if the launch site is significantly dependent on payload mass for a successful launch decision.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0EF03A82-E745-1EE6-A8D6-6B46060DC9BB}"/>
              </a:ext>
            </a:extLst>
          </p:cNvPr>
          <p:cNvPicPr>
            <a:picLocks noChangeAspect="1"/>
          </p:cNvPicPr>
          <p:nvPr/>
        </p:nvPicPr>
        <p:blipFill>
          <a:blip r:embed="rId3"/>
          <a:stretch>
            <a:fillRect/>
          </a:stretch>
        </p:blipFill>
        <p:spPr>
          <a:xfrm>
            <a:off x="770011" y="1713837"/>
            <a:ext cx="6388274" cy="414069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graphicFrame>
        <p:nvGraphicFramePr>
          <p:cNvPr id="2" name="Diagramme 1">
            <a:extLst>
              <a:ext uri="{FF2B5EF4-FFF2-40B4-BE49-F238E27FC236}">
                <a16:creationId xmlns:a16="http://schemas.microsoft.com/office/drawing/2014/main" id="{CC485B35-F443-11BD-75E7-981CE43360A2}"/>
              </a:ext>
            </a:extLst>
          </p:cNvPr>
          <p:cNvGraphicFramePr/>
          <p:nvPr>
            <p:extLst>
              <p:ext uri="{D42A27DB-BD31-4B8C-83A1-F6EECF244321}">
                <p14:modId xmlns:p14="http://schemas.microsoft.com/office/powerpoint/2010/main" val="486276151"/>
              </p:ext>
            </p:extLst>
          </p:nvPr>
        </p:nvGraphicFramePr>
        <p:xfrm>
          <a:off x="33741" y="1768321"/>
          <a:ext cx="7777018" cy="40101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Orbits ES-L1, GEO, HEO &amp; SSO have the highest success rates at 100%, with SO orbit having the lowest success rate at ~50%. Orbit SO has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0C88FD24-B755-1AEC-573F-B8465AF01EE5}"/>
              </a:ext>
            </a:extLst>
          </p:cNvPr>
          <p:cNvPicPr>
            <a:picLocks noChangeAspect="1"/>
          </p:cNvPicPr>
          <p:nvPr/>
        </p:nvPicPr>
        <p:blipFill>
          <a:blip r:embed="rId3"/>
          <a:stretch>
            <a:fillRect/>
          </a:stretch>
        </p:blipFill>
        <p:spPr>
          <a:xfrm>
            <a:off x="5598518" y="1768389"/>
            <a:ext cx="5687094" cy="412531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867875"/>
            <a:ext cx="3932238" cy="3811588"/>
          </a:xfrm>
          <a:prstGeom prst="rect">
            <a:avLst/>
          </a:prstGeom>
        </p:spPr>
        <p:txBody>
          <a:bodyPr>
            <a:norm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In the LEO orbit, success seems linked to the number of flights, while in the GTO orbit, there appears to be no discernible relationship between success and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AB5819D2-5425-B5CC-A80B-AF620F0A1DB2}"/>
              </a:ext>
            </a:extLst>
          </p:cNvPr>
          <p:cNvPicPr>
            <a:picLocks noChangeAspect="1"/>
          </p:cNvPicPr>
          <p:nvPr/>
        </p:nvPicPr>
        <p:blipFill>
          <a:blip r:embed="rId3"/>
          <a:stretch>
            <a:fillRect/>
          </a:stretch>
        </p:blipFill>
        <p:spPr>
          <a:xfrm>
            <a:off x="1274521" y="1699399"/>
            <a:ext cx="5189611" cy="45330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Note that heavy payloads negatively impact GTO orbits but have a positive effect on GTO and Polar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F32D05B2-DE63-FAAC-2ED5-1CFDFF1F8B62}"/>
              </a:ext>
            </a:extLst>
          </p:cNvPr>
          <p:cNvPicPr>
            <a:picLocks noChangeAspect="1"/>
          </p:cNvPicPr>
          <p:nvPr/>
        </p:nvPicPr>
        <p:blipFill>
          <a:blip r:embed="rId3"/>
          <a:stretch>
            <a:fillRect/>
          </a:stretch>
        </p:blipFill>
        <p:spPr>
          <a:xfrm>
            <a:off x="5491100" y="1558456"/>
            <a:ext cx="4957113" cy="431053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667591" y="5514787"/>
            <a:ext cx="3932238" cy="815947"/>
          </a:xfrm>
          <a:prstGeom prst="rect">
            <a:avLst/>
          </a:prstGeom>
        </p:spPr>
        <p:txBody>
          <a:bodyPr>
            <a:normAutofit/>
          </a:bodyPr>
          <a:lstStyle/>
          <a:p>
            <a:pPr marL="0" indent="0" algn="just">
              <a:lnSpc>
                <a:spcPct val="100000"/>
              </a:lnSpc>
              <a:spcBef>
                <a:spcPts val="1400"/>
              </a:spcBef>
              <a:buNone/>
            </a:pPr>
            <a:r>
              <a:rPr lang="fr-FR" sz="1800" dirty="0" err="1">
                <a:solidFill>
                  <a:schemeClr val="accent3">
                    <a:lumMod val="25000"/>
                  </a:schemeClr>
                </a:solidFill>
                <a:latin typeface="Abadi" panose="020B0604020104020204" pitchFamily="34" charset="0"/>
              </a:rPr>
              <a:t>We</a:t>
            </a:r>
            <a:r>
              <a:rPr lang="fr-FR"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can observe that the </a:t>
            </a:r>
            <a:r>
              <a:rPr lang="en-US" sz="1800" dirty="0" err="1">
                <a:solidFill>
                  <a:schemeClr val="accent3">
                    <a:lumMod val="25000"/>
                  </a:schemeClr>
                </a:solidFill>
                <a:latin typeface="Abadi" panose="020B0604020104020204" pitchFamily="34" charset="0"/>
              </a:rPr>
              <a:t>sucess</a:t>
            </a:r>
            <a:r>
              <a:rPr lang="en-US" sz="1800" dirty="0">
                <a:solidFill>
                  <a:schemeClr val="accent3">
                    <a:lumMod val="25000"/>
                  </a:schemeClr>
                </a:solidFill>
                <a:latin typeface="Abadi" panose="020B0604020104020204" pitchFamily="34" charset="0"/>
              </a:rPr>
              <a:t>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62BE179B-ABE4-E2FA-DDCB-50BF4B742375}"/>
              </a:ext>
            </a:extLst>
          </p:cNvPr>
          <p:cNvPicPr>
            <a:picLocks noChangeAspect="1"/>
          </p:cNvPicPr>
          <p:nvPr/>
        </p:nvPicPr>
        <p:blipFill>
          <a:blip r:embed="rId3"/>
          <a:stretch>
            <a:fillRect/>
          </a:stretch>
        </p:blipFill>
        <p:spPr>
          <a:xfrm>
            <a:off x="3036457" y="1450318"/>
            <a:ext cx="5194506" cy="395736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SQL query : </a:t>
            </a:r>
            <a:r>
              <a:rPr kumimoji="0" lang="fr-FR" altLang="fr-FR" sz="2000" b="1" u="none" strike="noStrike" cap="none" normalizeH="0" baseline="0" dirty="0">
                <a:ln>
                  <a:noFill/>
                </a:ln>
                <a:solidFill>
                  <a:srgbClr val="212121"/>
                </a:solidFill>
                <a:effectLst/>
                <a:latin typeface="Abadi" panose="020B0604020104020204" pitchFamily="34" charset="0"/>
              </a:rPr>
              <a:t>select Distinct(LAUNCH_SITE) </a:t>
            </a:r>
            <a:r>
              <a:rPr kumimoji="0" lang="fr-FR" altLang="fr-FR" sz="2000" b="1" u="none" strike="noStrike" cap="none" normalizeH="0" baseline="0" dirty="0" err="1">
                <a:ln>
                  <a:noFill/>
                </a:ln>
                <a:solidFill>
                  <a:srgbClr val="212121"/>
                </a:solidFill>
                <a:effectLst/>
                <a:latin typeface="Abadi" panose="020B0604020104020204" pitchFamily="34" charset="0"/>
              </a:rPr>
              <a:t>from</a:t>
            </a:r>
            <a:r>
              <a:rPr kumimoji="0" lang="fr-FR" altLang="fr-FR" sz="2000" b="1" u="none" strike="noStrike" cap="none" normalizeH="0" baseline="0" dirty="0">
                <a:ln>
                  <a:noFill/>
                </a:ln>
                <a:solidFill>
                  <a:srgbClr val="212121"/>
                </a:solidFill>
                <a:effectLst/>
                <a:latin typeface="Abadi" panose="020B0604020104020204" pitchFamily="34" charset="0"/>
              </a:rPr>
              <a:t> </a:t>
            </a:r>
            <a:r>
              <a:rPr kumimoji="0" lang="fr-FR" altLang="fr-FR" sz="2000" b="1" u="none" strike="noStrike" cap="none" normalizeH="0" baseline="0" dirty="0" err="1">
                <a:ln>
                  <a:noFill/>
                </a:ln>
                <a:solidFill>
                  <a:srgbClr val="212121"/>
                </a:solidFill>
                <a:effectLst/>
                <a:latin typeface="Abadi" panose="020B0604020104020204" pitchFamily="34" charset="0"/>
              </a:rPr>
              <a:t>tblSpaceX</a:t>
            </a:r>
            <a:endParaRPr kumimoji="0" lang="fr-FR" altLang="fr-FR" sz="2000" b="1" u="none" strike="noStrike" cap="none" normalizeH="0" baseline="0" dirty="0">
              <a:ln>
                <a:noFill/>
              </a:ln>
              <a:solidFill>
                <a:srgbClr val="212121"/>
              </a:solidFill>
              <a:effectLst/>
              <a:latin typeface="Abadi" panose="020B0604020104020204" pitchFamily="34" charset="0"/>
            </a:endParaRPr>
          </a:p>
          <a:p>
            <a:pPr marL="0" indent="0">
              <a:lnSpc>
                <a:spcPct val="100000"/>
              </a:lnSpc>
              <a:spcBef>
                <a:spcPts val="1400"/>
              </a:spcBef>
              <a:buNone/>
            </a:pPr>
            <a:endParaRPr lang="en-US" sz="2000" u="none" strike="noStrike" baseline="0" dirty="0">
              <a:solidFill>
                <a:srgbClr val="1C1C1C"/>
              </a:solidFill>
              <a:latin typeface="Abadi" panose="020B0604020104020204" pitchFamily="34" charset="0"/>
            </a:endParaRPr>
          </a:p>
          <a:p>
            <a:pPr marL="0" indent="0">
              <a:lnSpc>
                <a:spcPct val="100000"/>
              </a:lnSpc>
              <a:spcBef>
                <a:spcPts val="1400"/>
              </a:spcBef>
              <a:buNone/>
            </a:pPr>
            <a:endParaRPr lang="en-US" sz="2000" dirty="0">
              <a:solidFill>
                <a:srgbClr val="1C1C1C"/>
              </a:solidFill>
              <a:latin typeface="Abadi" panose="020B0604020104020204" pitchFamily="34" charset="0"/>
            </a:endParaRPr>
          </a:p>
          <a:p>
            <a:pPr marL="0" indent="0">
              <a:lnSpc>
                <a:spcPct val="100000"/>
              </a:lnSpc>
              <a:spcBef>
                <a:spcPts val="1400"/>
              </a:spcBef>
              <a:buNone/>
            </a:pPr>
            <a:r>
              <a:rPr lang="en-US" sz="2000" u="none" strike="noStrike" baseline="0" dirty="0">
                <a:solidFill>
                  <a:srgbClr val="1C1C1C"/>
                </a:solidFill>
                <a:latin typeface="Abadi" panose="020B0604020104020204" pitchFamily="34" charset="0"/>
              </a:rPr>
              <a:t>Using the word DISTINCT in the query means that it will only show Unique values in the </a:t>
            </a:r>
            <a:r>
              <a:rPr lang="en-US" sz="2000" u="none" strike="noStrike" baseline="0" dirty="0" err="1">
                <a:solidFill>
                  <a:srgbClr val="1C1C1C"/>
                </a:solidFill>
                <a:latin typeface="Abadi" panose="020B0604020104020204" pitchFamily="34" charset="0"/>
              </a:rPr>
              <a:t>Launch_Site</a:t>
            </a:r>
            <a:r>
              <a:rPr lang="en-US" sz="2000" u="none" strike="noStrike" baseline="0" dirty="0">
                <a:solidFill>
                  <a:srgbClr val="1C1C1C"/>
                </a:solidFill>
                <a:latin typeface="Abadi" panose="020B0604020104020204" pitchFamily="34" charset="0"/>
              </a:rPr>
              <a:t> column from </a:t>
            </a:r>
            <a:r>
              <a:rPr lang="en-US" sz="2000" u="none" strike="noStrike" baseline="0" dirty="0" err="1">
                <a:solidFill>
                  <a:srgbClr val="1C1C1C"/>
                </a:solidFill>
                <a:latin typeface="Abadi" panose="020B0604020104020204" pitchFamily="34" charset="0"/>
              </a:rPr>
              <a:t>tblSpaceX</a:t>
            </a:r>
            <a:r>
              <a:rPr kumimoji="0" lang="fr-FR" altLang="fr-FR" sz="2000" u="none" strike="noStrike" cap="none" normalizeH="0" baseline="0" dirty="0">
                <a:ln>
                  <a:noFill/>
                </a:ln>
                <a:solidFill>
                  <a:schemeClr val="tx1"/>
                </a:solidFill>
                <a:effectLst/>
                <a:latin typeface="Abadi" panose="020B0604020104020204" pitchFamily="34" charset="0"/>
              </a:rPr>
              <a:t> </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a:extLst>
              <a:ext uri="{FF2B5EF4-FFF2-40B4-BE49-F238E27FC236}">
                <a16:creationId xmlns:a16="http://schemas.microsoft.com/office/drawing/2014/main" id="{887B2780-08A2-E34B-F632-FF73691F4202}"/>
              </a:ext>
            </a:extLst>
          </p:cNvPr>
          <p:cNvPicPr>
            <a:picLocks noChangeAspect="1"/>
          </p:cNvPicPr>
          <p:nvPr/>
        </p:nvPicPr>
        <p:blipFill>
          <a:blip r:embed="rId3"/>
          <a:stretch>
            <a:fillRect/>
          </a:stretch>
        </p:blipFill>
        <p:spPr>
          <a:xfrm>
            <a:off x="7734699" y="1451218"/>
            <a:ext cx="1785446" cy="28035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49589" y="3016332"/>
            <a:ext cx="3807973" cy="1626920"/>
          </a:xfrm>
          <a:prstGeom prst="rect">
            <a:avLst/>
          </a:prstGeom>
        </p:spPr>
        <p:txBody>
          <a:bodyPr>
            <a:no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Using the query, it will only show 5 records from </a:t>
            </a:r>
            <a:r>
              <a:rPr lang="en-US" sz="1600" dirty="0" err="1">
                <a:solidFill>
                  <a:schemeClr val="accent3">
                    <a:lumMod val="25000"/>
                  </a:schemeClr>
                </a:solidFill>
                <a:latin typeface="Abadi" panose="020B0604020104020204" pitchFamily="34" charset="0"/>
              </a:rPr>
              <a:t>tblSpaceX</a:t>
            </a:r>
            <a:r>
              <a:rPr lang="en-US" sz="1600" dirty="0">
                <a:solidFill>
                  <a:schemeClr val="accent3">
                    <a:lumMod val="25000"/>
                  </a:schemeClr>
                </a:solidFill>
                <a:latin typeface="Abadi" panose="020B0604020104020204" pitchFamily="34" charset="0"/>
              </a:rPr>
              <a:t> and LIKE keyword has a wild card with the words the percentage in the end suggests that the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name must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DA341F10-73E7-762A-A167-55C7DEA8E281}"/>
              </a:ext>
            </a:extLst>
          </p:cNvPr>
          <p:cNvPicPr>
            <a:picLocks noChangeAspect="1"/>
          </p:cNvPicPr>
          <p:nvPr/>
        </p:nvPicPr>
        <p:blipFill>
          <a:blip r:embed="rId3"/>
          <a:stretch>
            <a:fillRect/>
          </a:stretch>
        </p:blipFill>
        <p:spPr>
          <a:xfrm>
            <a:off x="734028" y="2234830"/>
            <a:ext cx="6937060" cy="3991562"/>
          </a:xfrm>
          <a:prstGeom prst="rect">
            <a:avLst/>
          </a:prstGeom>
        </p:spPr>
      </p:pic>
      <p:sp>
        <p:nvSpPr>
          <p:cNvPr id="8" name="ZoneTexte 7">
            <a:extLst>
              <a:ext uri="{FF2B5EF4-FFF2-40B4-BE49-F238E27FC236}">
                <a16:creationId xmlns:a16="http://schemas.microsoft.com/office/drawing/2014/main" id="{568978D4-524E-1F79-4BB2-DE2804B6C4C5}"/>
              </a:ext>
            </a:extLst>
          </p:cNvPr>
          <p:cNvSpPr txBox="1"/>
          <p:nvPr/>
        </p:nvSpPr>
        <p:spPr>
          <a:xfrm>
            <a:off x="770011" y="1539808"/>
            <a:ext cx="9977158"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SQL query : </a:t>
            </a:r>
            <a:r>
              <a:rPr kumimoji="0" lang="en-US" altLang="fr-FR" sz="1800" b="1" u="none" strike="noStrike" cap="none" normalizeH="0" baseline="0" dirty="0">
                <a:ln>
                  <a:noFill/>
                </a:ln>
                <a:solidFill>
                  <a:srgbClr val="212121"/>
                </a:solidFill>
                <a:effectLst/>
                <a:latin typeface="Abadi" panose="020B0604020104020204" pitchFamily="34" charset="0"/>
              </a:rPr>
              <a:t>SELECT * from SPACEXTBL where (LAUNCH_SITE) LIKE 'CCA%' LIMIT 5</a:t>
            </a:r>
            <a:endParaRPr kumimoji="0" lang="fr-FR" altLang="fr-FR" sz="1800" b="1" u="none" strike="noStrike" cap="none" normalizeH="0" baseline="0" dirty="0">
              <a:ln>
                <a:noFill/>
              </a:ln>
              <a:solidFill>
                <a:srgbClr val="212121"/>
              </a:solidFill>
              <a:effectLst/>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US" sz="2000" dirty="0">
                <a:solidFill>
                  <a:schemeClr val="accent3">
                    <a:lumMod val="25000"/>
                  </a:schemeClr>
                </a:solidFill>
                <a:latin typeface="Abadi" panose="020B0604020104020204" pitchFamily="34" charset="0"/>
              </a:rPr>
              <a:t>SQL query : %</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sum(PAYLOAD_MASS__KG_) as </a:t>
            </a:r>
            <a:r>
              <a:rPr lang="en-US" sz="2000" dirty="0" err="1">
                <a:solidFill>
                  <a:schemeClr val="accent3">
                    <a:lumMod val="25000"/>
                  </a:schemeClr>
                </a:solidFill>
                <a:latin typeface="Abadi" panose="020B0604020104020204" pitchFamily="34" charset="0"/>
              </a:rPr>
              <a:t>TotalPayloadMass</a:t>
            </a:r>
            <a:r>
              <a:rPr lang="en-US" sz="2000" dirty="0">
                <a:solidFill>
                  <a:schemeClr val="accent3">
                    <a:lumMod val="25000"/>
                  </a:schemeClr>
                </a:solidFill>
                <a:latin typeface="Abadi" panose="020B0604020104020204" pitchFamily="34" charset="0"/>
              </a:rPr>
              <a:t> from SPACEXTBL where Customer =='NASA (CRS)’</a:t>
            </a:r>
          </a:p>
          <a:p>
            <a:endParaRPr lang="en-US" sz="2000" b="0" i="0" u="none" strike="noStrike" baseline="0" dirty="0">
              <a:solidFill>
                <a:schemeClr val="accent3">
                  <a:lumMod val="25000"/>
                </a:schemeClr>
              </a:solidFill>
              <a:latin typeface="Abadi" panose="020B0604020104020204" pitchFamily="34" charset="0"/>
            </a:endParaRPr>
          </a:p>
          <a:p>
            <a:endParaRPr lang="en-US" sz="2000" dirty="0">
              <a:solidFill>
                <a:schemeClr val="accent3">
                  <a:lumMod val="25000"/>
                </a:schemeClr>
              </a:solidFill>
              <a:latin typeface="Abadi" panose="020B0604020104020204" pitchFamily="34" charset="0"/>
            </a:endParaRPr>
          </a:p>
          <a:p>
            <a:endParaRPr lang="en-US" sz="2000" b="0" i="0" u="none" strike="noStrike" baseline="0" dirty="0">
              <a:solidFill>
                <a:schemeClr val="accent3">
                  <a:lumMod val="25000"/>
                </a:schemeClr>
              </a:solidFill>
              <a:latin typeface="Abadi" panose="020B0604020104020204" pitchFamily="34" charset="0"/>
            </a:endParaRPr>
          </a:p>
          <a:p>
            <a:pPr marL="0" indent="0">
              <a:buNone/>
            </a:pPr>
            <a:r>
              <a:rPr lang="en-US" sz="2000" b="0" i="0" u="none" strike="noStrike" baseline="0" dirty="0">
                <a:solidFill>
                  <a:srgbClr val="1C1C1C"/>
                </a:solidFill>
                <a:latin typeface="Abadi" panose="020B0604020104020204" pitchFamily="34" charset="0"/>
              </a:rPr>
              <a:t>Using the function </a:t>
            </a:r>
            <a:r>
              <a:rPr lang="en-US" sz="2000" b="1" i="1" u="none" strike="noStrike" baseline="0" dirty="0">
                <a:solidFill>
                  <a:srgbClr val="1C1C1C"/>
                </a:solidFill>
                <a:latin typeface="Abadi" panose="020B0604020104020204" pitchFamily="34" charset="0"/>
              </a:rPr>
              <a:t>SUM  </a:t>
            </a:r>
            <a:r>
              <a:rPr lang="en-US" sz="2000" b="0" i="0" u="none" strike="noStrike" baseline="0" dirty="0">
                <a:solidFill>
                  <a:srgbClr val="1C1C1C"/>
                </a:solidFill>
                <a:latin typeface="Abadi" panose="020B0604020104020204" pitchFamily="34" charset="0"/>
              </a:rPr>
              <a:t>summates the total in the column </a:t>
            </a:r>
            <a:r>
              <a:rPr lang="en-US" sz="2000" b="1" i="1" u="none" strike="noStrike" baseline="0" dirty="0">
                <a:solidFill>
                  <a:srgbClr val="1C1C1C"/>
                </a:solidFill>
                <a:latin typeface="Abadi" panose="020B0604020104020204" pitchFamily="34" charset="0"/>
              </a:rPr>
              <a:t>PAYLOAD_MASS_KG_</a:t>
            </a:r>
            <a:r>
              <a:rPr lang="en-US" sz="2000" dirty="0">
                <a:solidFill>
                  <a:srgbClr val="1C1C1C"/>
                </a:solidFill>
                <a:latin typeface="Abadi" panose="020B0604020104020204" pitchFamily="34" charset="0"/>
              </a:rPr>
              <a:t>. </a:t>
            </a:r>
            <a:r>
              <a:rPr lang="en-US" sz="2000" b="0" i="0" u="none" strike="noStrike" baseline="0" dirty="0">
                <a:solidFill>
                  <a:srgbClr val="1C1C1C"/>
                </a:solidFill>
                <a:latin typeface="Abadi" panose="020B0604020104020204" pitchFamily="34" charset="0"/>
              </a:rPr>
              <a:t>The </a:t>
            </a:r>
            <a:r>
              <a:rPr lang="en-US" sz="2000" b="1" i="1" u="none" strike="noStrike" baseline="0" dirty="0">
                <a:solidFill>
                  <a:srgbClr val="1C1C1C"/>
                </a:solidFill>
                <a:latin typeface="Abadi" panose="020B0604020104020204" pitchFamily="34" charset="0"/>
              </a:rPr>
              <a:t>WHERE </a:t>
            </a:r>
            <a:r>
              <a:rPr lang="en-US" sz="2000" b="0" i="0" u="none" strike="noStrike" baseline="0" dirty="0">
                <a:solidFill>
                  <a:srgbClr val="1C1C1C"/>
                </a:solidFill>
                <a:latin typeface="Abadi" panose="020B0604020104020204" pitchFamily="34" charset="0"/>
              </a:rPr>
              <a:t>clause filters the dataset to only perform calculations on </a:t>
            </a:r>
            <a:r>
              <a:rPr lang="en-US" sz="2000" b="1" i="1" u="none" strike="noStrike" baseline="0" dirty="0">
                <a:solidFill>
                  <a:srgbClr val="1C1C1C"/>
                </a:solidFill>
                <a:latin typeface="Abadi" panose="020B0604020104020204" pitchFamily="34" charset="0"/>
              </a:rPr>
              <a:t>Customer NASA (CRS)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a:extLst>
              <a:ext uri="{FF2B5EF4-FFF2-40B4-BE49-F238E27FC236}">
                <a16:creationId xmlns:a16="http://schemas.microsoft.com/office/drawing/2014/main" id="{CA8CA77F-3B03-96E6-02E5-1BA6C84FAD1A}"/>
              </a:ext>
            </a:extLst>
          </p:cNvPr>
          <p:cNvPicPr>
            <a:picLocks noChangeAspect="1"/>
          </p:cNvPicPr>
          <p:nvPr/>
        </p:nvPicPr>
        <p:blipFill>
          <a:blip r:embed="rId3"/>
          <a:stretch>
            <a:fillRect/>
          </a:stretch>
        </p:blipFill>
        <p:spPr>
          <a:xfrm>
            <a:off x="7182855" y="2453274"/>
            <a:ext cx="2155334" cy="97572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SQL query : %</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avg(PAYLOAD_MASS__KG_) as </a:t>
            </a:r>
            <a:r>
              <a:rPr lang="en-US" sz="2000" dirty="0" err="1">
                <a:solidFill>
                  <a:schemeClr val="accent3">
                    <a:lumMod val="25000"/>
                  </a:schemeClr>
                </a:solidFill>
                <a:latin typeface="Abadi" panose="020B0604020104020204" pitchFamily="34" charset="0"/>
              </a:rPr>
              <a:t>Avg_payload</a:t>
            </a:r>
            <a:r>
              <a:rPr lang="en-US" sz="2000" dirty="0">
                <a:solidFill>
                  <a:schemeClr val="accent3">
                    <a:lumMod val="25000"/>
                  </a:schemeClr>
                </a:solidFill>
                <a:latin typeface="Abadi" panose="020B0604020104020204" pitchFamily="34" charset="0"/>
              </a:rPr>
              <a:t> from SPACEXTBL where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Like 'F9 v1.1’;</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buNone/>
            </a:pPr>
            <a:r>
              <a:rPr lang="en-US" sz="2000" u="none" strike="noStrike" baseline="0" dirty="0">
                <a:solidFill>
                  <a:srgbClr val="1C1C1C"/>
                </a:solidFill>
                <a:latin typeface="Abadi" panose="020B0604020104020204" pitchFamily="34" charset="0"/>
              </a:rPr>
              <a:t>Using the function AVG  works out the average in the column PAYLOAD_MASS_KG_</a:t>
            </a:r>
          </a:p>
          <a:p>
            <a:pPr marL="0" indent="0">
              <a:buNone/>
            </a:pPr>
            <a:r>
              <a:rPr lang="en-US" sz="2000" u="none" strike="noStrike" baseline="0" dirty="0">
                <a:solidFill>
                  <a:srgbClr val="1C1C1C"/>
                </a:solidFill>
                <a:latin typeface="Abadi" panose="020B0604020104020204" pitchFamily="34" charset="0"/>
              </a:rPr>
              <a:t>The WHERE clause filters the dataset to only perform calculations on </a:t>
            </a:r>
            <a:r>
              <a:rPr lang="en-US" sz="2000" u="none" strike="noStrike" baseline="0" dirty="0" err="1">
                <a:solidFill>
                  <a:srgbClr val="1C1C1C"/>
                </a:solidFill>
                <a:latin typeface="Abadi" panose="020B0604020104020204" pitchFamily="34" charset="0"/>
              </a:rPr>
              <a:t>Booster_version</a:t>
            </a:r>
            <a:r>
              <a:rPr lang="en-US" sz="2000" u="none" strike="noStrike" baseline="0" dirty="0">
                <a:solidFill>
                  <a:srgbClr val="1C1C1C"/>
                </a:solidFill>
                <a:latin typeface="Abadi" panose="020B0604020104020204" pitchFamily="34" charset="0"/>
              </a:rPr>
              <a:t> F9 v1.1</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7D37DEE1-8D3B-345C-1FD8-81319E715499}"/>
              </a:ext>
            </a:extLst>
          </p:cNvPr>
          <p:cNvPicPr>
            <a:picLocks noChangeAspect="1"/>
          </p:cNvPicPr>
          <p:nvPr/>
        </p:nvPicPr>
        <p:blipFill>
          <a:blip r:embed="rId3"/>
          <a:stretch>
            <a:fillRect/>
          </a:stretch>
        </p:blipFill>
        <p:spPr>
          <a:xfrm>
            <a:off x="5749906" y="2695699"/>
            <a:ext cx="1397801" cy="97461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 select min(DATE)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r>
              <a:rPr lang="en-US" sz="2000" u="none" strike="noStrike" baseline="0" dirty="0">
                <a:solidFill>
                  <a:srgbClr val="1C1C1C"/>
                </a:solidFill>
                <a:latin typeface="Abadi" panose="020B0604020104020204" pitchFamily="34" charset="0"/>
              </a:rPr>
              <a:t>Using the function MIN works out the minimum date in the column Date</a:t>
            </a:r>
          </a:p>
          <a:p>
            <a:pPr marL="0" indent="0">
              <a:buNone/>
            </a:pPr>
            <a:r>
              <a:rPr lang="en-US" sz="2000" u="none" strike="noStrike" baseline="0" dirty="0">
                <a:solidFill>
                  <a:srgbClr val="1C1C1C"/>
                </a:solidFill>
                <a:latin typeface="Abadi" panose="020B0604020104020204" pitchFamily="34" charset="0"/>
              </a:rPr>
              <a:t>The WHERE clause filters the dataset to only perform calculations on </a:t>
            </a:r>
            <a:r>
              <a:rPr lang="en-US" sz="2000" u="none" strike="noStrike" baseline="0" dirty="0" err="1">
                <a:solidFill>
                  <a:srgbClr val="1C1C1C"/>
                </a:solidFill>
                <a:latin typeface="Abadi" panose="020B0604020104020204" pitchFamily="34" charset="0"/>
              </a:rPr>
              <a:t>Landing_Outcome</a:t>
            </a:r>
            <a:r>
              <a:rPr lang="en-US" sz="2000" u="none" strike="noStrike" baseline="0" dirty="0">
                <a:solidFill>
                  <a:srgbClr val="1C1C1C"/>
                </a:solidFill>
                <a:latin typeface="Abadi" panose="020B0604020104020204" pitchFamily="34" charset="0"/>
              </a:rPr>
              <a:t> Success (ground pad)</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810B3CB1-7CDE-5EF4-600D-53D5B8EBD038}"/>
              </a:ext>
            </a:extLst>
          </p:cNvPr>
          <p:cNvPicPr>
            <a:picLocks noChangeAspect="1"/>
          </p:cNvPicPr>
          <p:nvPr/>
        </p:nvPicPr>
        <p:blipFill>
          <a:blip r:embed="rId3"/>
          <a:stretch>
            <a:fillRect/>
          </a:stretch>
        </p:blipFill>
        <p:spPr>
          <a:xfrm>
            <a:off x="8219975" y="2378435"/>
            <a:ext cx="1635880" cy="105056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 select Customer, BOOSTER_VERSION from SPACEXTBL where LANDING_OUTCOME ='Success (drone ship)' and PAYLOAD_MASS__KG_ BETWEEN 4000 and 6000;</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sz="2000" b="0" i="0" u="none" strike="noStrike" baseline="0" dirty="0">
              <a:solidFill>
                <a:srgbClr val="1C1C1C"/>
              </a:solidFill>
              <a:latin typeface="Abadi" panose="020B0604020104020204" pitchFamily="34" charset="0"/>
            </a:endParaRPr>
          </a:p>
          <a:p>
            <a:endParaRPr lang="en-US" sz="2000" u="none" strike="noStrike" baseline="0" dirty="0">
              <a:solidFill>
                <a:srgbClr val="1C1C1C"/>
              </a:solidFill>
              <a:latin typeface="Abadi" panose="020B0604020104020204" pitchFamily="34" charset="0"/>
            </a:endParaRPr>
          </a:p>
          <a:p>
            <a:pPr marL="0" indent="0">
              <a:buNone/>
            </a:pPr>
            <a:r>
              <a:rPr lang="en-US" sz="2000" u="none" strike="noStrike" baseline="0" dirty="0">
                <a:solidFill>
                  <a:srgbClr val="1C1C1C"/>
                </a:solidFill>
                <a:latin typeface="Abadi" panose="020B0604020104020204" pitchFamily="34" charset="0"/>
              </a:rPr>
              <a:t>The WHERE clause filters the dataset to </a:t>
            </a:r>
            <a:r>
              <a:rPr lang="en-US" sz="2000" u="none" strike="noStrike" baseline="0" dirty="0" err="1">
                <a:solidFill>
                  <a:srgbClr val="1C1C1C"/>
                </a:solidFill>
                <a:latin typeface="Abadi" panose="020B0604020104020204" pitchFamily="34" charset="0"/>
              </a:rPr>
              <a:t>Landing_Outcome</a:t>
            </a:r>
            <a:r>
              <a:rPr lang="en-US" sz="2000" u="none" strike="noStrike" baseline="0" dirty="0">
                <a:solidFill>
                  <a:srgbClr val="1C1C1C"/>
                </a:solidFill>
                <a:latin typeface="Abadi" panose="020B0604020104020204" pitchFamily="34" charset="0"/>
              </a:rPr>
              <a:t> = Success (drone ship) </a:t>
            </a:r>
          </a:p>
          <a:p>
            <a:pPr marL="0" indent="0">
              <a:buNone/>
            </a:pPr>
            <a:r>
              <a:rPr lang="en-US" sz="2000" u="none" strike="noStrike" baseline="0" dirty="0">
                <a:solidFill>
                  <a:srgbClr val="1C1C1C"/>
                </a:solidFill>
                <a:latin typeface="Abadi" panose="020B0604020104020204" pitchFamily="34" charset="0"/>
              </a:rPr>
              <a:t>The AND clause specifies additional filter conditions </a:t>
            </a:r>
          </a:p>
          <a:p>
            <a:pPr marL="0" indent="0">
              <a:buNone/>
            </a:pPr>
            <a:r>
              <a:rPr lang="en-US" sz="2000" u="none" strike="noStrike" baseline="0" dirty="0" err="1">
                <a:solidFill>
                  <a:srgbClr val="1C1C1C"/>
                </a:solidFill>
                <a:latin typeface="Abadi" panose="020B0604020104020204" pitchFamily="34" charset="0"/>
              </a:rPr>
              <a:t>Payload_MASS_KG</a:t>
            </a:r>
            <a:r>
              <a:rPr lang="en-US" sz="2000" u="none" strike="noStrike" baseline="0" dirty="0">
                <a:solidFill>
                  <a:srgbClr val="1C1C1C"/>
                </a:solidFill>
                <a:latin typeface="Abadi" panose="020B0604020104020204" pitchFamily="34" charset="0"/>
              </a:rPr>
              <a:t>_&gt;4000ANDPayload_MASS_KG_&lt;6000</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E09BF44D-97F5-9EE5-FF76-90763C413E6F}"/>
              </a:ext>
            </a:extLst>
          </p:cNvPr>
          <p:cNvPicPr>
            <a:picLocks noChangeAspect="1"/>
          </p:cNvPicPr>
          <p:nvPr/>
        </p:nvPicPr>
        <p:blipFill>
          <a:blip r:embed="rId3"/>
          <a:stretch>
            <a:fillRect/>
          </a:stretch>
        </p:blipFill>
        <p:spPr>
          <a:xfrm>
            <a:off x="5740982" y="2809843"/>
            <a:ext cx="4774617" cy="18809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Espace réservé du contenu 2">
            <a:extLst>
              <a:ext uri="{FF2B5EF4-FFF2-40B4-BE49-F238E27FC236}">
                <a16:creationId xmlns:a16="http://schemas.microsoft.com/office/drawing/2014/main" id="{0C63D687-5DEA-C050-007F-106D3CF6511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In this capstone project, the main objective is to predict the successful landing of the SpaceX Falcon 9 first stage, with the ultimate goal of determining the cost of a launch. The approach involves leveraging various machine learning classification algorithms. The project follows a structured methodology, including phases such as Data Collection, Data Wrangling and Preprocessing, Exploratory Data Analysis, Data Visualization, and ultimately, Machine Learning Prediction.</a:t>
            </a:r>
          </a:p>
          <a:p>
            <a:pPr marL="0" indent="0" algn="just">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Throughout the investigation, the analysis suggests that certain features related to rocket launches exhibit a correlation with the success or failure of these launches. The project employs different classification algorithms to make predictions. In the conclusion, it is highlighted that the Decision Tree algorithm appears to be the most suitable for addressing the specific problem of predicting the successful landing of the Falcon 9 first stage.</a:t>
            </a:r>
          </a:p>
          <a:p>
            <a:pPr marL="0" indent="0" algn="just">
              <a:buNone/>
            </a:pPr>
            <a:endParaRPr lang="fr-FR" sz="18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 : select MISSION_OUTCOME, count(*) from SPACEXTBL GROUP BY MISSION_OUTCOME;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rgbClr val="000000"/>
              </a:solidFill>
              <a:latin typeface="Calibri" panose="020F0502020204030204" pitchFamily="34" charset="0"/>
            </a:endParaRPr>
          </a:p>
          <a:p>
            <a:pPr>
              <a:lnSpc>
                <a:spcPct val="100000"/>
              </a:lnSpc>
              <a:spcBef>
                <a:spcPts val="1400"/>
              </a:spcBef>
            </a:pPr>
            <a:endParaRPr lang="en-US" sz="1800" b="0" i="0" u="none" strike="noStrike" baseline="0" dirty="0">
              <a:solidFill>
                <a:srgbClr val="000000"/>
              </a:solidFill>
              <a:latin typeface="Calibri" panose="020F0502020204030204" pitchFamily="34" charset="0"/>
            </a:endParaRPr>
          </a:p>
          <a:p>
            <a:pPr>
              <a:lnSpc>
                <a:spcPct val="100000"/>
              </a:lnSpc>
              <a:spcBef>
                <a:spcPts val="1400"/>
              </a:spcBef>
            </a:pPr>
            <a:r>
              <a:rPr lang="en-US" sz="2000" b="0" i="0" u="none" strike="noStrike" baseline="0" dirty="0">
                <a:solidFill>
                  <a:srgbClr val="000000"/>
                </a:solidFill>
                <a:latin typeface="Abadi" panose="020B0604020104020204" pitchFamily="34" charset="0"/>
              </a:rPr>
              <a:t>There are 1 failure in flight, 99 successes and 1 success with unclear payload status.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5F8112E6-6CD7-E24A-EF9E-29FBEE5EE9BE}"/>
              </a:ext>
            </a:extLst>
          </p:cNvPr>
          <p:cNvPicPr>
            <a:picLocks noChangeAspect="1"/>
          </p:cNvPicPr>
          <p:nvPr/>
        </p:nvPicPr>
        <p:blipFill>
          <a:blip r:embed="rId3"/>
          <a:stretch>
            <a:fillRect/>
          </a:stretch>
        </p:blipFill>
        <p:spPr>
          <a:xfrm>
            <a:off x="7146955" y="2476634"/>
            <a:ext cx="4275035" cy="24428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SQL query : select BOOSTER_VERSION, </a:t>
            </a:r>
            <a:r>
              <a:rPr lang="en-US" sz="2000" dirty="0" err="1">
                <a:solidFill>
                  <a:schemeClr val="accent3">
                    <a:lumMod val="25000"/>
                  </a:schemeClr>
                </a:solidFill>
                <a:latin typeface="Abadi" panose="020B0604020104020204" pitchFamily="34" charset="0"/>
              </a:rPr>
              <a:t>Max_Payload</a:t>
            </a:r>
            <a:r>
              <a:rPr lang="en-US" sz="2000" dirty="0">
                <a:solidFill>
                  <a:schemeClr val="accent3">
                    <a:lumMod val="25000"/>
                  </a:schemeClr>
                </a:solidFill>
                <a:latin typeface="Abadi" panose="020B0604020104020204" pitchFamily="34" charset="0"/>
              </a:rPr>
              <a:t> from (Select BOOSTER_VERSION, MAX(PAYLOAD_MASS__KG_) as </a:t>
            </a:r>
            <a:r>
              <a:rPr lang="en-US" sz="2000" dirty="0" err="1">
                <a:solidFill>
                  <a:schemeClr val="accent3">
                    <a:lumMod val="25000"/>
                  </a:schemeClr>
                </a:solidFill>
                <a:latin typeface="Abadi" panose="020B0604020104020204" pitchFamily="34" charset="0"/>
              </a:rPr>
              <a:t>Max_Payload</a:t>
            </a:r>
            <a:r>
              <a:rPr lang="en-US" sz="2000" dirty="0">
                <a:solidFill>
                  <a:schemeClr val="accent3">
                    <a:lumMod val="25000"/>
                  </a:schemeClr>
                </a:solidFill>
                <a:latin typeface="Abadi" panose="020B0604020104020204" pitchFamily="34" charset="0"/>
              </a:rPr>
              <a:t> from SPACEXTBL Group BY BOOSTER_VERSION);</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b="0" i="0" u="none" strike="noStrike" baseline="0" dirty="0">
                <a:solidFill>
                  <a:srgbClr val="000000"/>
                </a:solidFill>
                <a:latin typeface="Abadi" panose="020B0604020104020204" pitchFamily="34" charset="0"/>
              </a:rPr>
              <a:t>Different booster version has different max payload mass. </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71D2FC2A-5F8F-0744-F098-B2BC25F13743}"/>
              </a:ext>
            </a:extLst>
          </p:cNvPr>
          <p:cNvPicPr>
            <a:picLocks noChangeAspect="1"/>
          </p:cNvPicPr>
          <p:nvPr/>
        </p:nvPicPr>
        <p:blipFill>
          <a:blip r:embed="rId3"/>
          <a:stretch>
            <a:fillRect/>
          </a:stretch>
        </p:blipFill>
        <p:spPr>
          <a:xfrm>
            <a:off x="7430815" y="2494307"/>
            <a:ext cx="2743200" cy="393290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 SELECT </a:t>
            </a:r>
            <a:r>
              <a:rPr lang="en-US" sz="2200" dirty="0" err="1">
                <a:solidFill>
                  <a:schemeClr val="accent3">
                    <a:lumMod val="25000"/>
                  </a:schemeClr>
                </a:solidFill>
                <a:latin typeface="Abadi"/>
              </a:rPr>
              <a:t>DATE,Mission_Outcome,Booster_Version,Launch_Site</a:t>
            </a:r>
            <a:r>
              <a:rPr lang="en-US" sz="2200" dirty="0">
                <a:solidFill>
                  <a:schemeClr val="accent3">
                    <a:lumMod val="25000"/>
                  </a:schemeClr>
                </a:solidFill>
                <a:latin typeface="Abadi"/>
              </a:rPr>
              <a:t> from SPACEXTBL where Date LIKE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72AFB291-34D5-676D-2E3D-C20DD7DFBCD8}"/>
              </a:ext>
            </a:extLst>
          </p:cNvPr>
          <p:cNvPicPr>
            <a:picLocks noChangeAspect="1"/>
          </p:cNvPicPr>
          <p:nvPr/>
        </p:nvPicPr>
        <p:blipFill>
          <a:blip r:embed="rId3"/>
          <a:stretch>
            <a:fillRect/>
          </a:stretch>
        </p:blipFill>
        <p:spPr>
          <a:xfrm>
            <a:off x="5294708" y="2953198"/>
            <a:ext cx="5220891" cy="30723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362115" cy="435133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SQL query : SELECT LANDING_OUTCOME, count(*) FROM SPACEXTBL WHERE DATE BETWEEN '2010-06-04' AND '2017-03-20' Group by LANDING_OUTCOME ORDER BY DATE DESC;</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buNone/>
            </a:pPr>
            <a:r>
              <a:rPr lang="en-US" sz="2000" u="none" strike="noStrike" baseline="0" dirty="0">
                <a:solidFill>
                  <a:srgbClr val="1C1C1C"/>
                </a:solidFill>
                <a:latin typeface="Abadi" panose="020B0604020104020204" pitchFamily="34" charset="0"/>
              </a:rPr>
              <a:t>Function COUNT counts records in column </a:t>
            </a:r>
            <a:r>
              <a:rPr lang="fr-FR" sz="2000" u="none" strike="noStrike" baseline="0" dirty="0">
                <a:solidFill>
                  <a:srgbClr val="1C1C1C"/>
                </a:solidFill>
                <a:latin typeface="Abadi" panose="020B0604020104020204" pitchFamily="34" charset="0"/>
              </a:rPr>
              <a:t>WHERE filtres data LIKE  (</a:t>
            </a:r>
            <a:r>
              <a:rPr lang="fr-FR" sz="2000" u="none" strike="noStrike" baseline="0" dirty="0" err="1">
                <a:solidFill>
                  <a:srgbClr val="1C1C1C"/>
                </a:solidFill>
                <a:latin typeface="Abadi" panose="020B0604020104020204" pitchFamily="34" charset="0"/>
              </a:rPr>
              <a:t>wildcard</a:t>
            </a:r>
            <a:r>
              <a:rPr lang="fr-FR" sz="2000" u="none" strike="noStrike" baseline="0" dirty="0">
                <a:solidFill>
                  <a:srgbClr val="1C1C1C"/>
                </a:solidFill>
                <a:latin typeface="Abadi" panose="020B0604020104020204" pitchFamily="34" charset="0"/>
              </a:rPr>
              <a:t>) AND (conditions)AND (conditions)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22EC113C-8906-217E-6316-087EDA770CE3}"/>
              </a:ext>
            </a:extLst>
          </p:cNvPr>
          <p:cNvPicPr>
            <a:picLocks noChangeAspect="1"/>
          </p:cNvPicPr>
          <p:nvPr/>
        </p:nvPicPr>
        <p:blipFill>
          <a:blip r:embed="rId3"/>
          <a:stretch>
            <a:fillRect/>
          </a:stretch>
        </p:blipFill>
        <p:spPr>
          <a:xfrm>
            <a:off x="8635603" y="1825625"/>
            <a:ext cx="3116697" cy="39167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5506FB9-165E-6B0F-E957-24959B995F3A}"/>
              </a:ext>
            </a:extLst>
          </p:cNvPr>
          <p:cNvPicPr>
            <a:picLocks noChangeAspect="1"/>
          </p:cNvPicPr>
          <p:nvPr/>
        </p:nvPicPr>
        <p:blipFill rotWithShape="1">
          <a:blip r:embed="rId3"/>
          <a:srcRect t="28557"/>
          <a:stretch/>
        </p:blipFill>
        <p:spPr>
          <a:xfrm>
            <a:off x="805635" y="1436910"/>
            <a:ext cx="10314207" cy="376447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8126" y="5441733"/>
            <a:ext cx="9745589" cy="88056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that the SpaceX launch sites are in the United States of America coasts,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BFA4423D-258A-774C-2F7C-B2F60613A2D7}"/>
              </a:ext>
            </a:extLst>
          </p:cNvPr>
          <p:cNvPicPr>
            <a:picLocks noChangeAspect="1"/>
          </p:cNvPicPr>
          <p:nvPr/>
        </p:nvPicPr>
        <p:blipFill>
          <a:blip r:embed="rId4"/>
          <a:stretch>
            <a:fillRect/>
          </a:stretch>
        </p:blipFill>
        <p:spPr>
          <a:xfrm>
            <a:off x="2578204" y="3611755"/>
            <a:ext cx="1740416" cy="140558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 Labelled Markers</a:t>
            </a:r>
          </a:p>
        </p:txBody>
      </p:sp>
      <p:pic>
        <p:nvPicPr>
          <p:cNvPr id="12" name="Image 11">
            <a:extLst>
              <a:ext uri="{FF2B5EF4-FFF2-40B4-BE49-F238E27FC236}">
                <a16:creationId xmlns:a16="http://schemas.microsoft.com/office/drawing/2014/main" id="{8C55A704-F830-B51A-4610-D535A79D717A}"/>
              </a:ext>
            </a:extLst>
          </p:cNvPr>
          <p:cNvPicPr>
            <a:picLocks noChangeAspect="1"/>
          </p:cNvPicPr>
          <p:nvPr/>
        </p:nvPicPr>
        <p:blipFill>
          <a:blip r:embed="rId5"/>
          <a:stretch>
            <a:fillRect/>
          </a:stretch>
        </p:blipFill>
        <p:spPr>
          <a:xfrm>
            <a:off x="5876035" y="1437917"/>
            <a:ext cx="5581937" cy="2540131"/>
          </a:xfrm>
          <a:prstGeom prst="rect">
            <a:avLst/>
          </a:prstGeom>
        </p:spPr>
      </p:pic>
      <p:pic>
        <p:nvPicPr>
          <p:cNvPr id="14" name="Image 13">
            <a:extLst>
              <a:ext uri="{FF2B5EF4-FFF2-40B4-BE49-F238E27FC236}">
                <a16:creationId xmlns:a16="http://schemas.microsoft.com/office/drawing/2014/main" id="{CC08DAB6-A155-D839-2C7F-8C4A7FB4AE34}"/>
              </a:ext>
            </a:extLst>
          </p:cNvPr>
          <p:cNvPicPr>
            <a:picLocks noChangeAspect="1"/>
          </p:cNvPicPr>
          <p:nvPr/>
        </p:nvPicPr>
        <p:blipFill>
          <a:blip r:embed="rId6"/>
          <a:stretch>
            <a:fillRect/>
          </a:stretch>
        </p:blipFill>
        <p:spPr>
          <a:xfrm>
            <a:off x="758136" y="1471695"/>
            <a:ext cx="4140413" cy="2140060"/>
          </a:xfrm>
          <a:prstGeom prst="rect">
            <a:avLst/>
          </a:prstGeom>
        </p:spPr>
      </p:pic>
      <p:pic>
        <p:nvPicPr>
          <p:cNvPr id="16" name="Image 15">
            <a:extLst>
              <a:ext uri="{FF2B5EF4-FFF2-40B4-BE49-F238E27FC236}">
                <a16:creationId xmlns:a16="http://schemas.microsoft.com/office/drawing/2014/main" id="{9A96EE19-0AE7-5675-5BF3-505E7F6829F3}"/>
              </a:ext>
            </a:extLst>
          </p:cNvPr>
          <p:cNvPicPr>
            <a:picLocks noChangeAspect="1"/>
          </p:cNvPicPr>
          <p:nvPr/>
        </p:nvPicPr>
        <p:blipFill>
          <a:blip r:embed="rId7"/>
          <a:stretch>
            <a:fillRect/>
          </a:stretch>
        </p:blipFill>
        <p:spPr>
          <a:xfrm>
            <a:off x="5888672" y="3978048"/>
            <a:ext cx="2006703" cy="1962251"/>
          </a:xfrm>
          <a:prstGeom prst="rect">
            <a:avLst/>
          </a:prstGeom>
        </p:spPr>
      </p:pic>
      <p:pic>
        <p:nvPicPr>
          <p:cNvPr id="18" name="Image 17">
            <a:extLst>
              <a:ext uri="{FF2B5EF4-FFF2-40B4-BE49-F238E27FC236}">
                <a16:creationId xmlns:a16="http://schemas.microsoft.com/office/drawing/2014/main" id="{09038FF3-55BA-9AB1-AA83-2487B7D6C52C}"/>
              </a:ext>
            </a:extLst>
          </p:cNvPr>
          <p:cNvPicPr>
            <a:picLocks noChangeAspect="1"/>
          </p:cNvPicPr>
          <p:nvPr/>
        </p:nvPicPr>
        <p:blipFill rotWithShape="1">
          <a:blip r:embed="rId8"/>
          <a:srcRect l="8812"/>
          <a:stretch/>
        </p:blipFill>
        <p:spPr>
          <a:xfrm>
            <a:off x="7784316" y="3966810"/>
            <a:ext cx="2006703" cy="1962251"/>
          </a:xfrm>
          <a:prstGeom prst="rect">
            <a:avLst/>
          </a:prstGeom>
        </p:spPr>
      </p:pic>
      <p:pic>
        <p:nvPicPr>
          <p:cNvPr id="20" name="Image 19">
            <a:extLst>
              <a:ext uri="{FF2B5EF4-FFF2-40B4-BE49-F238E27FC236}">
                <a16:creationId xmlns:a16="http://schemas.microsoft.com/office/drawing/2014/main" id="{E94B66BE-C6F3-68E9-E104-F1ABC9209C06}"/>
              </a:ext>
            </a:extLst>
          </p:cNvPr>
          <p:cNvPicPr>
            <a:picLocks noChangeAspect="1"/>
          </p:cNvPicPr>
          <p:nvPr/>
        </p:nvPicPr>
        <p:blipFill rotWithShape="1">
          <a:blip r:embed="rId9"/>
          <a:srcRect l="22256"/>
          <a:stretch/>
        </p:blipFill>
        <p:spPr>
          <a:xfrm>
            <a:off x="9595272" y="3966810"/>
            <a:ext cx="1852652" cy="1962251"/>
          </a:xfrm>
          <a:prstGeom prst="rect">
            <a:avLst/>
          </a:prstGeom>
        </p:spPr>
      </p:pic>
      <p:pic>
        <p:nvPicPr>
          <p:cNvPr id="22" name="Image 21">
            <a:extLst>
              <a:ext uri="{FF2B5EF4-FFF2-40B4-BE49-F238E27FC236}">
                <a16:creationId xmlns:a16="http://schemas.microsoft.com/office/drawing/2014/main" id="{82FE168F-694F-0A21-11B6-C0BB0D8719A9}"/>
              </a:ext>
            </a:extLst>
          </p:cNvPr>
          <p:cNvPicPr>
            <a:picLocks noChangeAspect="1"/>
          </p:cNvPicPr>
          <p:nvPr/>
        </p:nvPicPr>
        <p:blipFill>
          <a:blip r:embed="rId10"/>
          <a:stretch>
            <a:fillRect/>
          </a:stretch>
        </p:blipFill>
        <p:spPr>
          <a:xfrm>
            <a:off x="757778" y="3562416"/>
            <a:ext cx="1807292" cy="1454926"/>
          </a:xfrm>
          <a:prstGeom prst="rect">
            <a:avLst/>
          </a:prstGeom>
        </p:spPr>
      </p:pic>
      <p:sp>
        <p:nvSpPr>
          <p:cNvPr id="24" name="ZoneTexte 23">
            <a:extLst>
              <a:ext uri="{FF2B5EF4-FFF2-40B4-BE49-F238E27FC236}">
                <a16:creationId xmlns:a16="http://schemas.microsoft.com/office/drawing/2014/main" id="{B4E49AAA-CDCA-2778-FEB4-95864A1BC791}"/>
              </a:ext>
            </a:extLst>
          </p:cNvPr>
          <p:cNvSpPr txBox="1"/>
          <p:nvPr/>
        </p:nvSpPr>
        <p:spPr>
          <a:xfrm>
            <a:off x="727662" y="1605826"/>
            <a:ext cx="2306056" cy="369332"/>
          </a:xfrm>
          <a:prstGeom prst="rect">
            <a:avLst/>
          </a:prstGeom>
          <a:noFill/>
        </p:spPr>
        <p:txBody>
          <a:bodyPr wrap="square">
            <a:spAutoFit/>
          </a:bodyPr>
          <a:lstStyle/>
          <a:p>
            <a:r>
              <a:rPr lang="fr-FR" sz="1800" b="1" u="none" strike="noStrike" baseline="0" dirty="0">
                <a:solidFill>
                  <a:srgbClr val="1C1C1C"/>
                </a:solidFill>
                <a:latin typeface="Abadi" panose="020B0604020104020204" pitchFamily="34" charset="0"/>
              </a:rPr>
              <a:t>California Launch Site</a:t>
            </a:r>
            <a:endParaRPr lang="fr-FR" dirty="0">
              <a:latin typeface="Abadi" panose="020B0604020104020204" pitchFamily="34" charset="0"/>
            </a:endParaRPr>
          </a:p>
        </p:txBody>
      </p:sp>
      <p:sp>
        <p:nvSpPr>
          <p:cNvPr id="28" name="ZoneTexte 27">
            <a:extLst>
              <a:ext uri="{FF2B5EF4-FFF2-40B4-BE49-F238E27FC236}">
                <a16:creationId xmlns:a16="http://schemas.microsoft.com/office/drawing/2014/main" id="{A7CBF544-BD8C-B735-5921-6D57A6B6D0F5}"/>
              </a:ext>
            </a:extLst>
          </p:cNvPr>
          <p:cNvSpPr txBox="1"/>
          <p:nvPr/>
        </p:nvSpPr>
        <p:spPr>
          <a:xfrm>
            <a:off x="9398040" y="1603497"/>
            <a:ext cx="2247116" cy="369332"/>
          </a:xfrm>
          <a:prstGeom prst="rect">
            <a:avLst/>
          </a:prstGeom>
          <a:noFill/>
        </p:spPr>
        <p:txBody>
          <a:bodyPr wrap="square">
            <a:spAutoFit/>
          </a:bodyPr>
          <a:lstStyle/>
          <a:p>
            <a:r>
              <a:rPr lang="fr-FR" sz="1800" b="1" u="none" strike="noStrike" baseline="0" dirty="0">
                <a:solidFill>
                  <a:srgbClr val="1C1C1C"/>
                </a:solidFill>
                <a:latin typeface="Abadi" panose="020B0604020104020204" pitchFamily="34" charset="0"/>
              </a:rPr>
              <a:t>Florida Launch Sites</a:t>
            </a:r>
            <a:endParaRPr lang="fr-FR" dirty="0">
              <a:latin typeface="Abadi" panose="020B0604020104020204" pitchFamily="34" charset="0"/>
            </a:endParaRPr>
          </a:p>
        </p:txBody>
      </p:sp>
      <p:sp>
        <p:nvSpPr>
          <p:cNvPr id="30" name="ZoneTexte 29">
            <a:extLst>
              <a:ext uri="{FF2B5EF4-FFF2-40B4-BE49-F238E27FC236}">
                <a16:creationId xmlns:a16="http://schemas.microsoft.com/office/drawing/2014/main" id="{B4CC300B-436F-2F69-A056-65270B92166C}"/>
              </a:ext>
            </a:extLst>
          </p:cNvPr>
          <p:cNvSpPr txBox="1"/>
          <p:nvPr/>
        </p:nvSpPr>
        <p:spPr>
          <a:xfrm>
            <a:off x="649076" y="5314550"/>
            <a:ext cx="5226959" cy="646331"/>
          </a:xfrm>
          <a:prstGeom prst="rect">
            <a:avLst/>
          </a:prstGeom>
          <a:noFill/>
        </p:spPr>
        <p:txBody>
          <a:bodyPr wrap="square">
            <a:spAutoFit/>
          </a:bodyPr>
          <a:lstStyle/>
          <a:p>
            <a:r>
              <a:rPr lang="en-US" sz="1800" u="none" strike="noStrike" baseline="0" dirty="0">
                <a:solidFill>
                  <a:srgbClr val="00AF50"/>
                </a:solidFill>
                <a:latin typeface="Abadi" panose="020B0604020104020204" pitchFamily="34" charset="0"/>
              </a:rPr>
              <a:t>Green Marker </a:t>
            </a:r>
            <a:r>
              <a:rPr lang="en-US" sz="1800" u="none" strike="noStrike" baseline="0" dirty="0">
                <a:solidFill>
                  <a:srgbClr val="1C1C1C"/>
                </a:solidFill>
                <a:latin typeface="Abadi" panose="020B0604020104020204" pitchFamily="34" charset="0"/>
              </a:rPr>
              <a:t>shows successful Launches </a:t>
            </a:r>
            <a:r>
              <a:rPr lang="en-US" sz="1800" u="none" strike="noStrike" baseline="0" dirty="0" err="1">
                <a:solidFill>
                  <a:srgbClr val="1C1C1C"/>
                </a:solidFill>
                <a:latin typeface="Abadi" panose="020B0604020104020204" pitchFamily="34" charset="0"/>
              </a:rPr>
              <a:t>and</a:t>
            </a:r>
            <a:r>
              <a:rPr lang="en-US" sz="1800" u="none" strike="noStrike" baseline="0" dirty="0" err="1">
                <a:solidFill>
                  <a:srgbClr val="FF0000"/>
                </a:solidFill>
                <a:latin typeface="Abadi" panose="020B0604020104020204" pitchFamily="34" charset="0"/>
              </a:rPr>
              <a:t>Red</a:t>
            </a:r>
            <a:r>
              <a:rPr lang="en-US" sz="1800" u="none" strike="noStrike" baseline="0" dirty="0">
                <a:solidFill>
                  <a:srgbClr val="FF0000"/>
                </a:solidFill>
                <a:latin typeface="Abadi" panose="020B0604020104020204" pitchFamily="34" charset="0"/>
              </a:rPr>
              <a:t> </a:t>
            </a:r>
            <a:r>
              <a:rPr lang="en-US" sz="1800" u="none" strike="noStrike" baseline="0" dirty="0" err="1">
                <a:solidFill>
                  <a:srgbClr val="FF0000"/>
                </a:solidFill>
                <a:latin typeface="Abadi" panose="020B0604020104020204" pitchFamily="34" charset="0"/>
              </a:rPr>
              <a:t>Marker</a:t>
            </a:r>
            <a:r>
              <a:rPr lang="en-US" sz="1800" u="none" strike="noStrike" baseline="0" dirty="0" err="1">
                <a:solidFill>
                  <a:srgbClr val="1C1C1C"/>
                </a:solidFill>
                <a:latin typeface="Abadi" panose="020B0604020104020204" pitchFamily="34" charset="0"/>
              </a:rPr>
              <a:t>shows</a:t>
            </a:r>
            <a:r>
              <a:rPr lang="en-US" sz="1800" u="none" strike="noStrike" baseline="0" dirty="0">
                <a:solidFill>
                  <a:srgbClr val="1C1C1C"/>
                </a:solidFill>
                <a:latin typeface="Abadi" panose="020B0604020104020204" pitchFamily="34" charset="0"/>
              </a:rPr>
              <a:t> Failures</a:t>
            </a:r>
            <a:endParaRPr lang="fr-FR"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proximity of the launch sites</a:t>
            </a:r>
          </a:p>
        </p:txBody>
      </p:sp>
      <p:pic>
        <p:nvPicPr>
          <p:cNvPr id="4" name="Image 3">
            <a:extLst>
              <a:ext uri="{FF2B5EF4-FFF2-40B4-BE49-F238E27FC236}">
                <a16:creationId xmlns:a16="http://schemas.microsoft.com/office/drawing/2014/main" id="{E589D513-4730-942E-E433-7A3392371C90}"/>
              </a:ext>
            </a:extLst>
          </p:cNvPr>
          <p:cNvPicPr>
            <a:picLocks noChangeAspect="1"/>
          </p:cNvPicPr>
          <p:nvPr/>
        </p:nvPicPr>
        <p:blipFill>
          <a:blip r:embed="rId3"/>
          <a:stretch>
            <a:fillRect/>
          </a:stretch>
        </p:blipFill>
        <p:spPr>
          <a:xfrm>
            <a:off x="5640171" y="1677445"/>
            <a:ext cx="5645440" cy="2648086"/>
          </a:xfrm>
          <a:prstGeom prst="rect">
            <a:avLst/>
          </a:prstGeom>
        </p:spPr>
      </p:pic>
      <p:pic>
        <p:nvPicPr>
          <p:cNvPr id="7" name="Image 6">
            <a:extLst>
              <a:ext uri="{FF2B5EF4-FFF2-40B4-BE49-F238E27FC236}">
                <a16:creationId xmlns:a16="http://schemas.microsoft.com/office/drawing/2014/main" id="{D2041FA8-8F64-F892-BE87-DDCFA50099B7}"/>
              </a:ext>
            </a:extLst>
          </p:cNvPr>
          <p:cNvPicPr>
            <a:picLocks noChangeAspect="1"/>
          </p:cNvPicPr>
          <p:nvPr/>
        </p:nvPicPr>
        <p:blipFill>
          <a:blip r:embed="rId4"/>
          <a:stretch>
            <a:fillRect/>
          </a:stretch>
        </p:blipFill>
        <p:spPr>
          <a:xfrm>
            <a:off x="734028" y="1677445"/>
            <a:ext cx="2812553" cy="4910806"/>
          </a:xfrm>
          <a:prstGeom prst="rect">
            <a:avLst/>
          </a:prstGeom>
        </p:spPr>
      </p:pic>
      <p:sp>
        <p:nvSpPr>
          <p:cNvPr id="10" name="ZoneTexte 9">
            <a:extLst>
              <a:ext uri="{FF2B5EF4-FFF2-40B4-BE49-F238E27FC236}">
                <a16:creationId xmlns:a16="http://schemas.microsoft.com/office/drawing/2014/main" id="{38A6603E-AFCD-4E90-DAEC-2B035ADE6015}"/>
              </a:ext>
            </a:extLst>
          </p:cNvPr>
          <p:cNvSpPr txBox="1"/>
          <p:nvPr/>
        </p:nvSpPr>
        <p:spPr>
          <a:xfrm>
            <a:off x="3692618" y="4485917"/>
            <a:ext cx="6097978" cy="1661993"/>
          </a:xfrm>
          <a:prstGeom prst="rect">
            <a:avLst/>
          </a:prstGeom>
          <a:noFill/>
        </p:spPr>
        <p:txBody>
          <a:bodyPr wrap="square">
            <a:spAutoFit/>
          </a:bodyPr>
          <a:lstStyle/>
          <a:p>
            <a:pPr algn="l"/>
            <a:endParaRPr lang="fr-FR" sz="1200" b="0" i="0" u="none" strike="noStrike" baseline="0" dirty="0">
              <a:solidFill>
                <a:srgbClr val="000000"/>
              </a:solidFill>
              <a:latin typeface="Abadi" panose="020B0604020104020204" pitchFamily="34" charset="0"/>
            </a:endParaRPr>
          </a:p>
          <a:p>
            <a:r>
              <a:rPr lang="en-US" sz="1800" b="0" i="0" u="none" strike="noStrike" baseline="0" dirty="0">
                <a:solidFill>
                  <a:srgbClr val="000000"/>
                </a:solidFill>
                <a:latin typeface="Abadi" panose="020B0604020104020204" pitchFamily="34" charset="0"/>
              </a:rPr>
              <a:t>CCAFS LC-40 is : </a:t>
            </a:r>
          </a:p>
          <a:p>
            <a:pPr marL="285750" indent="-285750">
              <a:buFont typeface="Arial" panose="020B0604020202020204" pitchFamily="34" charset="0"/>
              <a:buChar char="•"/>
            </a:pPr>
            <a:r>
              <a:rPr lang="en-US" sz="1800" b="0" i="0" u="none" strike="noStrike" baseline="0" dirty="0">
                <a:solidFill>
                  <a:srgbClr val="000000"/>
                </a:solidFill>
                <a:latin typeface="Abadi" panose="020B0604020104020204" pitchFamily="34" charset="0"/>
              </a:rPr>
              <a:t>0.58 km from the Street “Samuel C Phillips”,</a:t>
            </a:r>
          </a:p>
          <a:p>
            <a:pPr marL="285750" indent="-285750">
              <a:buFont typeface="Arial" panose="020B0604020202020204" pitchFamily="34" charset="0"/>
              <a:buChar char="•"/>
            </a:pPr>
            <a:r>
              <a:rPr lang="en-US" sz="1800" b="0" i="0" u="none" strike="noStrike" baseline="0" dirty="0">
                <a:solidFill>
                  <a:srgbClr val="000000"/>
                </a:solidFill>
                <a:latin typeface="Abadi" panose="020B0604020104020204" pitchFamily="34" charset="0"/>
              </a:rPr>
              <a:t>0.86 km from the coast</a:t>
            </a:r>
          </a:p>
          <a:p>
            <a:pPr marL="285750" indent="-285750">
              <a:buFont typeface="Arial" panose="020B0604020202020204" pitchFamily="34" charset="0"/>
              <a:buChar char="•"/>
            </a:pPr>
            <a:r>
              <a:rPr lang="en-US" dirty="0">
                <a:solidFill>
                  <a:srgbClr val="000000"/>
                </a:solidFill>
                <a:latin typeface="Abadi" panose="020B0604020104020204" pitchFamily="34" charset="0"/>
              </a:rPr>
              <a:t>1.28 km from the railway</a:t>
            </a:r>
          </a:p>
          <a:p>
            <a:pPr marL="285750" indent="-285750">
              <a:buFont typeface="Arial" panose="020B0604020202020204" pitchFamily="34" charset="0"/>
              <a:buChar char="•"/>
            </a:pPr>
            <a:r>
              <a:rPr lang="en-US" sz="1800" b="0" i="0" u="none" strike="noStrike" baseline="0" dirty="0">
                <a:solidFill>
                  <a:srgbClr val="000000"/>
                </a:solidFill>
                <a:latin typeface="Abadi" panose="020B0604020104020204" pitchFamily="34" charset="0"/>
              </a:rPr>
              <a:t>51.43 km from Melbourne</a:t>
            </a:r>
          </a:p>
        </p:txBody>
      </p:sp>
      <p:pic>
        <p:nvPicPr>
          <p:cNvPr id="12" name="Image 11">
            <a:extLst>
              <a:ext uri="{FF2B5EF4-FFF2-40B4-BE49-F238E27FC236}">
                <a16:creationId xmlns:a16="http://schemas.microsoft.com/office/drawing/2014/main" id="{D7599A92-B81D-83A2-7C39-6D9E7001759F}"/>
              </a:ext>
            </a:extLst>
          </p:cNvPr>
          <p:cNvPicPr>
            <a:picLocks noChangeAspect="1"/>
          </p:cNvPicPr>
          <p:nvPr/>
        </p:nvPicPr>
        <p:blipFill>
          <a:blip r:embed="rId5"/>
          <a:stretch>
            <a:fillRect/>
          </a:stretch>
        </p:blipFill>
        <p:spPr>
          <a:xfrm>
            <a:off x="3546582" y="1677445"/>
            <a:ext cx="2440950" cy="264808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 Percentage Achieved by Each Launch Site</a:t>
            </a:r>
          </a:p>
        </p:txBody>
      </p:sp>
      <p:pic>
        <p:nvPicPr>
          <p:cNvPr id="4" name="Image 3">
            <a:extLst>
              <a:ext uri="{FF2B5EF4-FFF2-40B4-BE49-F238E27FC236}">
                <a16:creationId xmlns:a16="http://schemas.microsoft.com/office/drawing/2014/main" id="{E01102D6-8575-C69C-1AE5-E0E4EE002F0C}"/>
              </a:ext>
            </a:extLst>
          </p:cNvPr>
          <p:cNvPicPr>
            <a:picLocks noChangeAspect="1"/>
          </p:cNvPicPr>
          <p:nvPr/>
        </p:nvPicPr>
        <p:blipFill>
          <a:blip r:embed="rId3"/>
          <a:stretch>
            <a:fillRect/>
          </a:stretch>
        </p:blipFill>
        <p:spPr>
          <a:xfrm>
            <a:off x="770011" y="1331720"/>
            <a:ext cx="8611496" cy="3362258"/>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78374" y="4106726"/>
            <a:ext cx="4872795" cy="1662546"/>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KSC LC 39A: 41.7%</a:t>
            </a:r>
          </a:p>
          <a:p>
            <a:pPr marL="0" indent="0">
              <a:lnSpc>
                <a:spcPct val="100000"/>
              </a:lnSpc>
              <a:spcBef>
                <a:spcPts val="1400"/>
              </a:spcBef>
              <a:buNone/>
            </a:pPr>
            <a:r>
              <a:rPr lang="en-US" sz="2200" dirty="0">
                <a:solidFill>
                  <a:schemeClr val="accent3">
                    <a:lumMod val="25000"/>
                  </a:schemeClr>
                </a:solidFill>
                <a:latin typeface="Abadi"/>
              </a:rPr>
              <a:t>CCAFS LC 40: 29.2%</a:t>
            </a:r>
          </a:p>
          <a:p>
            <a:pPr marL="0" indent="0">
              <a:lnSpc>
                <a:spcPct val="100000"/>
              </a:lnSpc>
              <a:spcBef>
                <a:spcPts val="1400"/>
              </a:spcBef>
              <a:buNone/>
            </a:pPr>
            <a:r>
              <a:rPr lang="en-US" sz="2200" dirty="0">
                <a:solidFill>
                  <a:schemeClr val="accent3">
                    <a:lumMod val="25000"/>
                  </a:schemeClr>
                </a:solidFill>
                <a:latin typeface="Abadi"/>
              </a:rPr>
              <a:t>VAFB SLC 4E: 16.7%</a:t>
            </a:r>
          </a:p>
          <a:p>
            <a:pPr marL="0" indent="0">
              <a:lnSpc>
                <a:spcPct val="100000"/>
              </a:lnSpc>
              <a:spcBef>
                <a:spcPts val="1400"/>
              </a:spcBef>
              <a:buNone/>
            </a:pPr>
            <a:r>
              <a:rPr lang="en-US" sz="2200" dirty="0">
                <a:solidFill>
                  <a:schemeClr val="accent3">
                    <a:lumMod val="25000"/>
                  </a:schemeClr>
                </a:solidFill>
                <a:latin typeface="Abadi"/>
              </a:rPr>
              <a:t>CCAFS SLC 40: 12.5%</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Espace réservé du contenu 2">
            <a:extLst>
              <a:ext uri="{FF2B5EF4-FFF2-40B4-BE49-F238E27FC236}">
                <a16:creationId xmlns:a16="http://schemas.microsoft.com/office/drawing/2014/main" id="{79337CB6-2535-9B30-5C0A-A5526CAEA6E4}"/>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a:solidFill>
                  <a:schemeClr val="accent3">
                    <a:lumMod val="25000"/>
                  </a:schemeClr>
                </a:solidFill>
                <a:latin typeface="Abadi" panose="020B0604020104020204" pitchFamily="34" charset="0"/>
              </a:rPr>
              <a:t>In this capstone project, our primary objective is to forecast the successful landing of the Falcon 9 first stage. SpaceX takes pride in its groundbreaking approach of reusing the first stage of a rocket launch, a cost-saving strategy that sets them apart. The company prominently advertises on its website that its rocket launches cost a mere 62 million dollars, a stark contrast to competitors whose prices soar upwards of 165 million dollars. The crux of these savings lies in the remarkable reusability of the first stage.</a:t>
            </a:r>
          </a:p>
          <a:p>
            <a:pPr>
              <a:lnSpc>
                <a:spcPct val="100000"/>
              </a:lnSpc>
              <a:spcBef>
                <a:spcPts val="1400"/>
              </a:spcBef>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1800">
                <a:solidFill>
                  <a:schemeClr val="accent3">
                    <a:lumMod val="25000"/>
                  </a:schemeClr>
                </a:solidFill>
                <a:latin typeface="Abadi" panose="020B0604020104020204" pitchFamily="34" charset="0"/>
              </a:rPr>
              <a:t>The ability to predict whether the first stage will successfully land holds pivotal significance, as it directly influences the overall cost of a launch. This valuable information becomes a strategic tool, especially for companies considering bidding against SpaceX for a rocket launch contract. The central question guiding our investigation revolves around a set of features related to a Falcon 9 rocket launch: Will the first stage of the rocket land successfully? Unraveling the intricacies of this query through machine learning and data analysis stands at the forefront of our capstone project.</a:t>
            </a:r>
            <a:endParaRPr lang="fr-FR" sz="18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0271" y="4950587"/>
            <a:ext cx="10551583" cy="401638"/>
          </a:xfrm>
          <a:prstGeom prst="rect">
            <a:avLst/>
          </a:prstGeom>
        </p:spPr>
        <p:txBody>
          <a:bodyPr lIns="91440" tIns="45720" rIns="91440" bIns="45720" anchor="t">
            <a:normAutofit lnSpcReduction="10000"/>
          </a:bodyPr>
          <a:lstStyle/>
          <a:p>
            <a:pPr marL="0" indent="0" algn="ctr">
              <a:lnSpc>
                <a:spcPct val="100000"/>
              </a:lnSpc>
              <a:spcBef>
                <a:spcPts val="1400"/>
              </a:spcBef>
              <a:buNone/>
            </a:pPr>
            <a:r>
              <a:rPr lang="en-US" sz="2200" dirty="0">
                <a:solidFill>
                  <a:schemeClr val="accent3">
                    <a:lumMod val="25000"/>
                  </a:schemeClr>
                </a:solidFill>
                <a:latin typeface="Abadi"/>
              </a:rPr>
              <a:t>KSC LC 39A achieved a 76.9% success rate while getting a 23.1% failure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 3">
            <a:extLst>
              <a:ext uri="{FF2B5EF4-FFF2-40B4-BE49-F238E27FC236}">
                <a16:creationId xmlns:a16="http://schemas.microsoft.com/office/drawing/2014/main" id="{48003880-84E1-7234-B0E2-CF78CD4A7A1A}"/>
              </a:ext>
            </a:extLst>
          </p:cNvPr>
          <p:cNvPicPr>
            <a:picLocks noChangeAspect="1"/>
          </p:cNvPicPr>
          <p:nvPr/>
        </p:nvPicPr>
        <p:blipFill>
          <a:blip r:embed="rId3"/>
          <a:stretch>
            <a:fillRect/>
          </a:stretch>
        </p:blipFill>
        <p:spPr>
          <a:xfrm>
            <a:off x="3118637" y="2368495"/>
            <a:ext cx="5063474" cy="23103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Image 3">
            <a:extLst>
              <a:ext uri="{FF2B5EF4-FFF2-40B4-BE49-F238E27FC236}">
                <a16:creationId xmlns:a16="http://schemas.microsoft.com/office/drawing/2014/main" id="{0C63E4F4-7EEF-A969-1A94-B56843389D7E}"/>
              </a:ext>
            </a:extLst>
          </p:cNvPr>
          <p:cNvPicPr>
            <a:picLocks noChangeAspect="1"/>
          </p:cNvPicPr>
          <p:nvPr/>
        </p:nvPicPr>
        <p:blipFill>
          <a:blip r:embed="rId3"/>
          <a:stretch>
            <a:fillRect/>
          </a:stretch>
        </p:blipFill>
        <p:spPr>
          <a:xfrm>
            <a:off x="2349683" y="1625603"/>
            <a:ext cx="7492633" cy="397309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605409" y="1584060"/>
            <a:ext cx="3852564" cy="3036065"/>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000" dirty="0">
                <a:solidFill>
                  <a:srgbClr val="212121"/>
                </a:solidFill>
                <a:latin typeface="Abadi" panose="020B0604020104020204" pitchFamily="34" charset="0"/>
              </a:rPr>
              <a:t>A</a:t>
            </a:r>
            <a:r>
              <a:rPr lang="en-US" sz="2000" b="0" i="0" u="none" strike="noStrike" baseline="0" dirty="0">
                <a:solidFill>
                  <a:srgbClr val="212121"/>
                </a:solidFill>
                <a:latin typeface="Abadi" panose="020B0604020104020204" pitchFamily="34" charset="0"/>
              </a:rPr>
              <a:t>fter obtaining the accuracy of our various models, for the decision tree classifier using the validation data, we achieved 78% accuracy on the test data.</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a:extLst>
              <a:ext uri="{FF2B5EF4-FFF2-40B4-BE49-F238E27FC236}">
                <a16:creationId xmlns:a16="http://schemas.microsoft.com/office/drawing/2014/main" id="{FD1FA9B4-5CA5-C21C-A6B7-D5431E13F4BF}"/>
              </a:ext>
            </a:extLst>
          </p:cNvPr>
          <p:cNvPicPr>
            <a:picLocks noChangeAspect="1"/>
          </p:cNvPicPr>
          <p:nvPr/>
        </p:nvPicPr>
        <p:blipFill>
          <a:blip r:embed="rId3"/>
          <a:stretch>
            <a:fillRect/>
          </a:stretch>
        </p:blipFill>
        <p:spPr>
          <a:xfrm>
            <a:off x="3320161" y="1568019"/>
            <a:ext cx="4083260" cy="3416476"/>
          </a:xfrm>
          <a:prstGeom prst="rect">
            <a:avLst/>
          </a:prstGeom>
        </p:spPr>
      </p:pic>
      <p:pic>
        <p:nvPicPr>
          <p:cNvPr id="7" name="Image 6">
            <a:extLst>
              <a:ext uri="{FF2B5EF4-FFF2-40B4-BE49-F238E27FC236}">
                <a16:creationId xmlns:a16="http://schemas.microsoft.com/office/drawing/2014/main" id="{E4B31436-3F4A-AAD7-D7D1-B1D1037C93F9}"/>
              </a:ext>
            </a:extLst>
          </p:cNvPr>
          <p:cNvPicPr>
            <a:picLocks noChangeAspect="1"/>
          </p:cNvPicPr>
          <p:nvPr/>
        </p:nvPicPr>
        <p:blipFill>
          <a:blip r:embed="rId4"/>
          <a:stretch>
            <a:fillRect/>
          </a:stretch>
        </p:blipFill>
        <p:spPr>
          <a:xfrm>
            <a:off x="842221" y="1568019"/>
            <a:ext cx="2275953" cy="172155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18768"/>
            <a:ext cx="6419115" cy="41502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we see that Tree can distinguish between the different classes. </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model tells us that there will be 3 true positive, 12 true negative, 0  false positive and 3 false negative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Decision Tree</a:t>
            </a:r>
            <a:endParaRPr lang="en-US" dirty="0">
              <a:solidFill>
                <a:srgbClr val="0B49CB"/>
              </a:solidFill>
            </a:endParaRPr>
          </a:p>
        </p:txBody>
      </p:sp>
      <p:pic>
        <p:nvPicPr>
          <p:cNvPr id="3" name="Image 2">
            <a:extLst>
              <a:ext uri="{FF2B5EF4-FFF2-40B4-BE49-F238E27FC236}">
                <a16:creationId xmlns:a16="http://schemas.microsoft.com/office/drawing/2014/main" id="{BDBC40A6-9495-9EA3-1FD2-BD8B64BC0D37}"/>
              </a:ext>
            </a:extLst>
          </p:cNvPr>
          <p:cNvPicPr>
            <a:picLocks noChangeAspect="1"/>
          </p:cNvPicPr>
          <p:nvPr/>
        </p:nvPicPr>
        <p:blipFill>
          <a:blip r:embed="rId3"/>
          <a:stretch>
            <a:fillRect/>
          </a:stretch>
        </p:blipFill>
        <p:spPr>
          <a:xfrm>
            <a:off x="7189126" y="1718768"/>
            <a:ext cx="4096485" cy="34204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98592"/>
            <a:ext cx="10515600" cy="4351338"/>
          </a:xfrm>
          <a:prstGeom prst="rect">
            <a:avLst/>
          </a:prstGeom>
        </p:spPr>
        <p:txBody>
          <a:bodyPr>
            <a:noAutofit/>
          </a:bodyPr>
          <a:lstStyle/>
          <a:p>
            <a:pPr marL="342900" indent="-342900" algn="l">
              <a:buFont typeface="+mj-lt"/>
              <a:buAutoNum type="arabicPeriod"/>
            </a:pPr>
            <a:r>
              <a:rPr lang="en-US" sz="1800" b="0" i="0" u="none" strike="noStrike" baseline="0" dirty="0">
                <a:solidFill>
                  <a:srgbClr val="000000"/>
                </a:solidFill>
                <a:latin typeface="Abadi" panose="020B0604020104020204" pitchFamily="34" charset="0"/>
              </a:rPr>
              <a:t>Launch site choice significantly influences success rates, and there is a correlation between payload mass and success, with heavier payloads decreasing the likelihood of the first stage's return.</a:t>
            </a:r>
          </a:p>
          <a:p>
            <a:pPr marL="342900" indent="-342900" algn="l">
              <a:buFont typeface="+mj-lt"/>
              <a:buAutoNum type="arabicPeriod"/>
            </a:pPr>
            <a:endParaRPr lang="en-US" sz="1800" b="0" i="0" u="none" strike="noStrike" baseline="0" dirty="0">
              <a:solidFill>
                <a:srgbClr val="000000"/>
              </a:solidFill>
              <a:latin typeface="Abadi" panose="020B0604020104020204" pitchFamily="34" charset="0"/>
            </a:endParaRPr>
          </a:p>
          <a:p>
            <a:pPr marL="342900" indent="-342900" algn="l">
              <a:buFont typeface="+mj-lt"/>
              <a:buAutoNum type="arabicPeriod"/>
            </a:pPr>
            <a:r>
              <a:rPr lang="en-US" sz="1800" b="0" i="0" u="none" strike="noStrike" baseline="0" dirty="0">
                <a:solidFill>
                  <a:srgbClr val="000000"/>
                </a:solidFill>
                <a:latin typeface="Abadi" panose="020B0604020104020204" pitchFamily="34" charset="0"/>
              </a:rPr>
              <a:t>Specific orbit types, such as ES-L1, GEO, HEO, and SSO, exhibit the highest success rates, contrasting with SO, which has the least success.</a:t>
            </a:r>
          </a:p>
          <a:p>
            <a:pPr marL="342900" indent="-342900" algn="l">
              <a:buFont typeface="+mj-lt"/>
              <a:buAutoNum type="arabicPeriod"/>
            </a:pPr>
            <a:endParaRPr lang="en-US" sz="1800" b="0" i="0" u="none" strike="noStrike" baseline="0" dirty="0">
              <a:solidFill>
                <a:srgbClr val="000000"/>
              </a:solidFill>
              <a:latin typeface="Abadi" panose="020B0604020104020204" pitchFamily="34" charset="0"/>
            </a:endParaRPr>
          </a:p>
          <a:p>
            <a:pPr marL="342900" indent="-342900" algn="l">
              <a:buFont typeface="+mj-lt"/>
              <a:buAutoNum type="arabicPeriod"/>
            </a:pPr>
            <a:r>
              <a:rPr lang="en-US" sz="1800" b="0" i="0" u="none" strike="noStrike" baseline="0" dirty="0">
                <a:solidFill>
                  <a:srgbClr val="000000"/>
                </a:solidFill>
                <a:latin typeface="Abadi" panose="020B0604020104020204" pitchFamily="34" charset="0"/>
              </a:rPr>
              <a:t>The overall success rate has witnessed a consistent increase since 2013, reaching its peak in 2020, indicating a positive trend over the years.</a:t>
            </a:r>
          </a:p>
          <a:p>
            <a:pPr marL="342900" indent="-342900" algn="l">
              <a:buFont typeface="+mj-lt"/>
              <a:buAutoNum type="arabicPeriod"/>
            </a:pPr>
            <a:endParaRPr lang="en-US" sz="1800" b="0" i="0" u="none" strike="noStrike" baseline="0" dirty="0">
              <a:solidFill>
                <a:srgbClr val="000000"/>
              </a:solidFill>
              <a:latin typeface="Abadi" panose="020B0604020104020204" pitchFamily="34" charset="0"/>
            </a:endParaRPr>
          </a:p>
          <a:p>
            <a:pPr marL="342900" indent="-342900" algn="l">
              <a:buFont typeface="+mj-lt"/>
              <a:buAutoNum type="arabicPeriod"/>
            </a:pPr>
            <a:r>
              <a:rPr lang="en-US" sz="1800" b="0" i="0" u="none" strike="noStrike" baseline="0" dirty="0">
                <a:solidFill>
                  <a:srgbClr val="000000"/>
                </a:solidFill>
                <a:latin typeface="Abadi" panose="020B0604020104020204" pitchFamily="34" charset="0"/>
              </a:rPr>
              <a:t>Utilizing the decision tree classifier with optimal parameters yielded the highest prediction accuracy at 78%, establishing it as the most effective algorithm for this dataset.</a:t>
            </a:r>
          </a:p>
          <a:p>
            <a:pPr marL="342900" indent="-342900" algn="l">
              <a:buFont typeface="+mj-lt"/>
              <a:buAutoNum type="arabicPeriod"/>
            </a:pPr>
            <a:endParaRPr lang="en-US" sz="1800" b="0" i="0" u="none" strike="noStrike" baseline="0" dirty="0">
              <a:solidFill>
                <a:srgbClr val="000000"/>
              </a:solidFill>
              <a:latin typeface="Abadi" panose="020B0604020104020204" pitchFamily="34" charset="0"/>
            </a:endParaRPr>
          </a:p>
          <a:p>
            <a:pPr marL="342900" indent="-342900" algn="l">
              <a:buFont typeface="+mj-lt"/>
              <a:buAutoNum type="arabicPeriod"/>
            </a:pPr>
            <a:r>
              <a:rPr lang="en-US" sz="1800" b="0" i="0" u="none" strike="noStrike" baseline="0" dirty="0">
                <a:solidFill>
                  <a:srgbClr val="000000"/>
                </a:solidFill>
                <a:latin typeface="Abadi" panose="020B0604020104020204" pitchFamily="34" charset="0"/>
              </a:rPr>
              <a:t>The performance of low-weighted payloads surpasses that of heavier payloads, suggesting a noteworthy impact on success rates based on payload mass.</a:t>
            </a:r>
            <a:endParaRPr lang="en-US" sz="1800" b="0" i="0" u="none" strike="noStrike" baseline="0" dirty="0">
              <a:solidFill>
                <a:srgbClr val="202429"/>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https://github.com/CesarCeballos0126/Space-X-Falcon-9-First-Stage-Landing-Prediction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3" name="Graphique 2">
            <a:extLst>
              <a:ext uri="{FF2B5EF4-FFF2-40B4-BE49-F238E27FC236}">
                <a16:creationId xmlns:a16="http://schemas.microsoft.com/office/drawing/2014/main" id="{58164986-2D4E-7313-DEFD-A313087C5E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1460" y="819397"/>
            <a:ext cx="3728848" cy="439509"/>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API : </a:t>
            </a:r>
            <a:r>
              <a:rPr lang="fr-FR" sz="1800" b="0" i="0" u="none" strike="noStrike" baseline="0" dirty="0" err="1">
                <a:solidFill>
                  <a:srgbClr val="000000"/>
                </a:solidFill>
                <a:latin typeface="Abadi" panose="020B0604020104020204" pitchFamily="34" charset="0"/>
              </a:rPr>
              <a:t>spacex_url</a:t>
            </a:r>
            <a:r>
              <a:rPr lang="fr-FR" sz="1800" b="0" i="0" u="none" strike="noStrike" baseline="0" dirty="0">
                <a:solidFill>
                  <a:srgbClr val="000000"/>
                </a:solidFill>
                <a:latin typeface="Abadi" panose="020B0604020104020204" pitchFamily="34" charset="0"/>
              </a:rPr>
              <a:t>=« https://api.spacexdata.com/v4/launches/past » </a:t>
            </a:r>
            <a:endParaRPr lang="fr-FR" sz="1800" b="0" i="0" u="none" strike="noStrike" baseline="0" dirty="0">
              <a:solidFill>
                <a:srgbClr val="000000"/>
              </a:solidFill>
              <a:latin typeface="Calibri" panose="020F0502020204030204" pitchFamily="34" charset="0"/>
            </a:endParaRPr>
          </a:p>
          <a:p>
            <a:pPr lvl="1"/>
            <a:r>
              <a:rPr lang="fr-FR" sz="1400" b="0" i="0" u="none" strike="noStrike" baseline="0" dirty="0" err="1">
                <a:solidFill>
                  <a:srgbClr val="000000"/>
                </a:solidFill>
                <a:latin typeface="Abadi" panose="020B0604020104020204" pitchFamily="34" charset="0"/>
              </a:rPr>
              <a:t>Required</a:t>
            </a:r>
            <a:r>
              <a:rPr lang="fr-FR" sz="1400" b="0" i="0" u="none" strike="noStrike" baseline="0" dirty="0">
                <a:solidFill>
                  <a:srgbClr val="000000"/>
                </a:solidFill>
                <a:latin typeface="Abadi" panose="020B0604020104020204" pitchFamily="34" charset="0"/>
              </a:rPr>
              <a:t> the data </a:t>
            </a:r>
            <a:r>
              <a:rPr lang="fr-FR" sz="1400" b="0" i="0" u="none" strike="noStrike" baseline="0" dirty="0" err="1">
                <a:solidFill>
                  <a:srgbClr val="000000"/>
                </a:solidFill>
                <a:latin typeface="Abadi" panose="020B0604020104020204" pitchFamily="34" charset="0"/>
              </a:rPr>
              <a:t>from</a:t>
            </a:r>
            <a:r>
              <a:rPr lang="fr-FR" sz="1400" b="0" i="0" u="none" strike="noStrike" baseline="0" dirty="0">
                <a:solidFill>
                  <a:srgbClr val="000000"/>
                </a:solidFill>
                <a:latin typeface="Abadi" panose="020B0604020104020204" pitchFamily="34" charset="0"/>
              </a:rPr>
              <a:t> </a:t>
            </a:r>
            <a:r>
              <a:rPr lang="fr-FR" sz="1400" b="0" i="0" u="none" strike="noStrike" baseline="0" dirty="0" err="1">
                <a:solidFill>
                  <a:srgbClr val="000000"/>
                </a:solidFill>
                <a:latin typeface="Abadi" panose="020B0604020104020204" pitchFamily="34" charset="0"/>
              </a:rPr>
              <a:t>Space</a:t>
            </a:r>
            <a:r>
              <a:rPr lang="fr-FR" sz="1400" b="0" i="0" u="none" strike="noStrike" baseline="0" dirty="0">
                <a:solidFill>
                  <a:srgbClr val="000000"/>
                </a:solidFill>
                <a:latin typeface="Abadi" panose="020B0604020104020204" pitchFamily="34" charset="0"/>
              </a:rPr>
              <a:t> API</a:t>
            </a:r>
          </a:p>
          <a:p>
            <a:pPr lvl="1"/>
            <a:r>
              <a:rPr lang="fr-FR" sz="1400" b="0" i="0" u="none" strike="noStrike" baseline="0" dirty="0">
                <a:solidFill>
                  <a:srgbClr val="000000"/>
                </a:solidFill>
                <a:latin typeface="Abadi" panose="020B0604020104020204" pitchFamily="34" charset="0"/>
              </a:rPr>
              <a:t>Clean the data</a:t>
            </a:r>
          </a:p>
          <a:p>
            <a:pPr>
              <a:lnSpc>
                <a:spcPct val="100000"/>
              </a:lnSpc>
              <a:spcBef>
                <a:spcPts val="1400"/>
              </a:spcBef>
            </a:pPr>
            <a:r>
              <a:rPr lang="en-US" sz="1800" dirty="0">
                <a:solidFill>
                  <a:schemeClr val="accent3">
                    <a:lumMod val="25000"/>
                  </a:schemeClr>
                </a:solidFill>
                <a:latin typeface="Abadi" panose="020B0604020104020204" pitchFamily="34" charset="0"/>
              </a:rPr>
              <a:t>Web Page : </a:t>
            </a:r>
            <a:r>
              <a:rPr lang="fr-FR" sz="1800" b="0" i="0" u="none" strike="noStrike" baseline="0" dirty="0">
                <a:solidFill>
                  <a:srgbClr val="000000"/>
                </a:solidFill>
                <a:latin typeface="Abadi" panose="020B0604020104020204" pitchFamily="34" charset="0"/>
              </a:rPr>
              <a:t>https://en.wikipedia.org/wiki/List_of_Falcon\_9\_and_Falcon_Heavy_launches</a:t>
            </a:r>
            <a:endParaRPr lang="fr-FR" sz="1800" b="0" i="0" u="none" strike="noStrike" baseline="0" dirty="0">
              <a:solidFill>
                <a:srgbClr val="000000"/>
              </a:solidFill>
              <a:latin typeface="Calibri" panose="020F0502020204030204" pitchFamily="34" charset="0"/>
            </a:endParaRPr>
          </a:p>
          <a:p>
            <a:pPr lvl="1"/>
            <a:r>
              <a:rPr lang="en-US" sz="1400" b="0" i="0" u="none" strike="noStrike" baseline="0" dirty="0">
                <a:solidFill>
                  <a:srgbClr val="000000"/>
                </a:solidFill>
                <a:latin typeface="Abadi" panose="020B0604020104020204" pitchFamily="34" charset="0"/>
              </a:rPr>
              <a:t>Extract a Falcon 9 launch records HTML table from Wikipedia (using </a:t>
            </a:r>
            <a:r>
              <a:rPr lang="en-US" sz="1400" b="0" i="0" u="none" strike="noStrike" baseline="0" dirty="0" err="1">
                <a:solidFill>
                  <a:srgbClr val="000000"/>
                </a:solidFill>
                <a:latin typeface="Abadi" panose="020B0604020104020204" pitchFamily="34" charset="0"/>
              </a:rPr>
              <a:t>BeautifulSoup</a:t>
            </a:r>
            <a:r>
              <a:rPr lang="en-US" sz="1400" b="0" i="0" u="none" strike="noStrike" baseline="0" dirty="0">
                <a:solidFill>
                  <a:srgbClr val="000000"/>
                </a:solidFill>
                <a:latin typeface="Abadi" panose="020B0604020104020204" pitchFamily="34" charset="0"/>
              </a:rPr>
              <a:t>)</a:t>
            </a:r>
          </a:p>
          <a:p>
            <a:pPr lvl="1"/>
            <a:r>
              <a:rPr lang="en-US" sz="1400" b="0" i="0" u="none" strike="noStrike" baseline="0" dirty="0">
                <a:solidFill>
                  <a:srgbClr val="000000"/>
                </a:solidFill>
                <a:latin typeface="Abadi" panose="020B0604020104020204" pitchFamily="34" charset="0"/>
              </a:rPr>
              <a:t>Parse the table and convert it into a Pandas data frame</a:t>
            </a:r>
          </a:p>
          <a:p>
            <a:pPr marL="0" indent="0">
              <a:buNone/>
            </a:pPr>
            <a:endParaRPr lang="fr-FR" sz="1800" b="0" i="0" u="none" strike="noStrike" baseline="0" dirty="0">
              <a:solidFill>
                <a:srgbClr val="000000"/>
              </a:solidFill>
              <a:latin typeface="Abadi" panose="020B0604020104020204" pitchFamily="34" charset="0"/>
            </a:endParaRPr>
          </a:p>
          <a:p>
            <a:pPr marL="0" indent="0">
              <a:buNone/>
            </a:pPr>
            <a:r>
              <a:rPr lang="fr-FR" sz="1800" b="0" i="0" u="none" strike="noStrike" baseline="0" dirty="0" err="1">
                <a:solidFill>
                  <a:srgbClr val="000000"/>
                </a:solidFill>
                <a:latin typeface="Abadi" panose="020B0604020104020204" pitchFamily="34" charset="0"/>
              </a:rPr>
              <a:t>Steps</a:t>
            </a:r>
            <a:r>
              <a:rPr lang="fr-FR" sz="1800" b="0" i="0" u="none" strike="noStrike" baseline="0" dirty="0">
                <a:solidFill>
                  <a:srgbClr val="000000"/>
                </a:solidFill>
                <a:latin typeface="Abadi" panose="020B0604020104020204" pitchFamily="34" charset="0"/>
              </a:rPr>
              <a:t> : </a:t>
            </a:r>
          </a:p>
          <a:p>
            <a:pPr marL="800100" lvl="1" indent="-342900">
              <a:buFont typeface="+mj-lt"/>
              <a:buAutoNum type="arabicPeriod"/>
            </a:pPr>
            <a:r>
              <a:rPr lang="en-ZA" altLang="en-GB" sz="1400" dirty="0">
                <a:solidFill>
                  <a:schemeClr val="tx1">
                    <a:lumMod val="85000"/>
                    <a:lumOff val="15000"/>
                  </a:schemeClr>
                </a:solidFill>
                <a:latin typeface="Microsoft JhengHei" panose="020B0604030504040204" charset="-120"/>
                <a:ea typeface="Microsoft JhengHei" panose="020B0604030504040204" charset="-120"/>
              </a:rPr>
              <a:t>Request and parse the SpaceX launch data using the GET request </a:t>
            </a:r>
          </a:p>
          <a:p>
            <a:pPr marL="800100" lvl="1" indent="-342900">
              <a:buFont typeface="+mj-lt"/>
              <a:buAutoNum type="arabicPeriod"/>
            </a:pPr>
            <a:r>
              <a:rPr lang="en-ZA" altLang="en-GB" sz="1400" dirty="0">
                <a:solidFill>
                  <a:schemeClr val="tx1">
                    <a:lumMod val="85000"/>
                    <a:lumOff val="15000"/>
                  </a:schemeClr>
                </a:solidFill>
                <a:latin typeface="Microsoft JhengHei" panose="020B0604030504040204" charset="-120"/>
                <a:ea typeface="Microsoft JhengHei" panose="020B0604030504040204" charset="-120"/>
              </a:rPr>
              <a:t>Normalize JSON response into a </a:t>
            </a:r>
            <a:r>
              <a:rPr lang="en-ZA" altLang="en-GB" sz="1400" dirty="0" err="1">
                <a:solidFill>
                  <a:schemeClr val="tx1">
                    <a:lumMod val="85000"/>
                    <a:lumOff val="15000"/>
                  </a:schemeClr>
                </a:solidFill>
                <a:latin typeface="Microsoft JhengHei" panose="020B0604030504040204" charset="-120"/>
                <a:ea typeface="Microsoft JhengHei" panose="020B0604030504040204" charset="-120"/>
              </a:rPr>
              <a:t>dataframe</a:t>
            </a:r>
            <a:r>
              <a:rPr lang="en-ZA" altLang="en-GB" sz="1400" dirty="0">
                <a:solidFill>
                  <a:schemeClr val="tx1">
                    <a:lumMod val="85000"/>
                    <a:lumOff val="15000"/>
                  </a:schemeClr>
                </a:solidFill>
                <a:latin typeface="Microsoft JhengHei" panose="020B0604030504040204" charset="-120"/>
                <a:ea typeface="Microsoft JhengHei" panose="020B0604030504040204" charset="-120"/>
              </a:rPr>
              <a:t> </a:t>
            </a:r>
          </a:p>
          <a:p>
            <a:pPr marL="800100" lvl="1" indent="-342900">
              <a:buFont typeface="+mj-lt"/>
              <a:buAutoNum type="arabicPeriod"/>
            </a:pPr>
            <a:r>
              <a:rPr lang="en-US" sz="1400" dirty="0">
                <a:solidFill>
                  <a:schemeClr val="tx1">
                    <a:lumMod val="85000"/>
                    <a:lumOff val="15000"/>
                  </a:schemeClr>
                </a:solidFill>
                <a:latin typeface="Microsoft JhengHei" panose="020B0604030504040204" charset="-120"/>
                <a:ea typeface="Microsoft JhengHei" panose="020B0604030504040204" charset="-120"/>
              </a:rPr>
              <a:t>Filter </a:t>
            </a:r>
            <a:r>
              <a:rPr lang="en-US" sz="1400" dirty="0" err="1">
                <a:solidFill>
                  <a:schemeClr val="tx1">
                    <a:lumMod val="85000"/>
                    <a:lumOff val="15000"/>
                  </a:schemeClr>
                </a:solidFill>
                <a:latin typeface="Microsoft JhengHei" panose="020B0604030504040204" charset="-120"/>
                <a:ea typeface="Microsoft JhengHei" panose="020B0604030504040204" charset="-120"/>
              </a:rPr>
              <a:t>dataframe</a:t>
            </a:r>
            <a:r>
              <a:rPr lang="en-US" sz="1400" dirty="0">
                <a:solidFill>
                  <a:schemeClr val="tx1">
                    <a:lumMod val="85000"/>
                    <a:lumOff val="15000"/>
                  </a:schemeClr>
                </a:solidFill>
                <a:latin typeface="Microsoft JhengHei" panose="020B0604030504040204" charset="-120"/>
                <a:ea typeface="Microsoft JhengHei" panose="020B0604030504040204" charset="-120"/>
              </a:rPr>
              <a:t> to only Falcon 9` launches and data wrangling</a:t>
            </a:r>
          </a:p>
          <a:p>
            <a:pPr marL="800100" lvl="1" indent="-342900">
              <a:buFont typeface="+mj-lt"/>
              <a:buAutoNum type="arabicPeriod"/>
            </a:pPr>
            <a:r>
              <a:rPr lang="en-ZA" altLang="en-GB" sz="1400" dirty="0">
                <a:solidFill>
                  <a:schemeClr val="tx1">
                    <a:lumMod val="85000"/>
                    <a:lumOff val="15000"/>
                  </a:schemeClr>
                </a:solidFill>
                <a:latin typeface="Microsoft JhengHei" panose="020B0604030504040204" charset="-120"/>
                <a:ea typeface="Microsoft JhengHei" panose="020B0604030504040204" charset="-120"/>
              </a:rPr>
              <a:t>Handle missing values</a:t>
            </a:r>
            <a:endParaRPr lang="en-US" sz="1400" dirty="0">
              <a:solidFill>
                <a:schemeClr val="tx1">
                  <a:lumMod val="85000"/>
                  <a:lumOff val="15000"/>
                </a:schemeClr>
              </a:solidFill>
              <a:latin typeface="Microsoft JhengHei" panose="020B0604030504040204" charset="-120"/>
              <a:ea typeface="Microsoft JhengHei" panose="020B0604030504040204" charset="-120"/>
            </a:endParaRPr>
          </a:p>
          <a:p>
            <a:pPr marL="800100" lvl="1" indent="-342900">
              <a:buFont typeface="+mj-lt"/>
              <a:buAutoNum type="arabicPeriod"/>
            </a:pPr>
            <a:r>
              <a:rPr lang="fr-FR" sz="1400" dirty="0">
                <a:solidFill>
                  <a:schemeClr val="tx1">
                    <a:lumMod val="85000"/>
                    <a:lumOff val="15000"/>
                  </a:schemeClr>
                </a:solidFill>
                <a:latin typeface="Microsoft JhengHei" panose="020B0604030504040204" charset="-120"/>
                <a:ea typeface="Microsoft JhengHei" panose="020B0604030504040204" charset="-120"/>
              </a:rPr>
              <a:t>Export to csv</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13" name="Graphique 12">
            <a:extLst>
              <a:ext uri="{FF2B5EF4-FFF2-40B4-BE49-F238E27FC236}">
                <a16:creationId xmlns:a16="http://schemas.microsoft.com/office/drawing/2014/main" id="{E28402D3-1FC4-A49A-1549-6A193309D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1460" y="819397"/>
            <a:ext cx="3728848" cy="439509"/>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5F8192EE-3AD3-BC2E-A315-0BF4CB87D3F0}"/>
              </a:ext>
            </a:extLst>
          </p:cNvPr>
          <p:cNvPicPr>
            <a:picLocks noChangeAspect="1"/>
          </p:cNvPicPr>
          <p:nvPr/>
        </p:nvPicPr>
        <p:blipFill>
          <a:blip r:embed="rId3"/>
          <a:stretch>
            <a:fillRect/>
          </a:stretch>
        </p:blipFill>
        <p:spPr>
          <a:xfrm>
            <a:off x="5948642" y="4329569"/>
            <a:ext cx="1435261" cy="26621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me 7">
            <a:extLst>
              <a:ext uri="{FF2B5EF4-FFF2-40B4-BE49-F238E27FC236}">
                <a16:creationId xmlns:a16="http://schemas.microsoft.com/office/drawing/2014/main" id="{7CB494F7-FD53-2990-BCC0-67163BBEAA1A}"/>
              </a:ext>
            </a:extLst>
          </p:cNvPr>
          <p:cNvGraphicFramePr/>
          <p:nvPr>
            <p:extLst>
              <p:ext uri="{D42A27DB-BD31-4B8C-83A1-F6EECF244321}">
                <p14:modId xmlns:p14="http://schemas.microsoft.com/office/powerpoint/2010/main" val="605749063"/>
              </p:ext>
            </p:extLst>
          </p:nvPr>
        </p:nvGraphicFramePr>
        <p:xfrm>
          <a:off x="488207" y="1320578"/>
          <a:ext cx="840641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Image 9">
            <a:extLst>
              <a:ext uri="{FF2B5EF4-FFF2-40B4-BE49-F238E27FC236}">
                <a16:creationId xmlns:a16="http://schemas.microsoft.com/office/drawing/2014/main" id="{D64FCC60-A2E6-D6B6-E4BF-1698E7D927FC}"/>
              </a:ext>
            </a:extLst>
          </p:cNvPr>
          <p:cNvPicPr>
            <a:picLocks noChangeAspect="1"/>
          </p:cNvPicPr>
          <p:nvPr/>
        </p:nvPicPr>
        <p:blipFill>
          <a:blip r:embed="rId9"/>
          <a:stretch>
            <a:fillRect/>
          </a:stretch>
        </p:blipFill>
        <p:spPr>
          <a:xfrm>
            <a:off x="4226464" y="1899602"/>
            <a:ext cx="4881910" cy="631878"/>
          </a:xfrm>
          <a:prstGeom prst="rect">
            <a:avLst/>
          </a:prstGeom>
        </p:spPr>
      </p:pic>
      <p:pic>
        <p:nvPicPr>
          <p:cNvPr id="12" name="Image 11">
            <a:extLst>
              <a:ext uri="{FF2B5EF4-FFF2-40B4-BE49-F238E27FC236}">
                <a16:creationId xmlns:a16="http://schemas.microsoft.com/office/drawing/2014/main" id="{DBA5B0C0-0C18-412B-D500-0CE1C5677CBD}"/>
              </a:ext>
            </a:extLst>
          </p:cNvPr>
          <p:cNvPicPr>
            <a:picLocks noChangeAspect="1"/>
          </p:cNvPicPr>
          <p:nvPr/>
        </p:nvPicPr>
        <p:blipFill>
          <a:blip r:embed="rId10"/>
          <a:stretch>
            <a:fillRect/>
          </a:stretch>
        </p:blipFill>
        <p:spPr>
          <a:xfrm>
            <a:off x="4504856" y="2992582"/>
            <a:ext cx="3855382" cy="413076"/>
          </a:xfrm>
          <a:prstGeom prst="rect">
            <a:avLst/>
          </a:prstGeom>
        </p:spPr>
      </p:pic>
      <p:pic>
        <p:nvPicPr>
          <p:cNvPr id="14" name="Image 13">
            <a:extLst>
              <a:ext uri="{FF2B5EF4-FFF2-40B4-BE49-F238E27FC236}">
                <a16:creationId xmlns:a16="http://schemas.microsoft.com/office/drawing/2014/main" id="{1E9AC16B-837D-63DC-2736-0FAE12A0125E}"/>
              </a:ext>
            </a:extLst>
          </p:cNvPr>
          <p:cNvPicPr>
            <a:picLocks noChangeAspect="1"/>
          </p:cNvPicPr>
          <p:nvPr/>
        </p:nvPicPr>
        <p:blipFill>
          <a:blip r:embed="rId11"/>
          <a:stretch>
            <a:fillRect/>
          </a:stretch>
        </p:blipFill>
        <p:spPr>
          <a:xfrm>
            <a:off x="5960517" y="3880748"/>
            <a:ext cx="1226916" cy="509286"/>
          </a:xfrm>
          <a:prstGeom prst="rect">
            <a:avLst/>
          </a:prstGeom>
        </p:spPr>
      </p:pic>
      <p:pic>
        <p:nvPicPr>
          <p:cNvPr id="20" name="Image 19">
            <a:extLst>
              <a:ext uri="{FF2B5EF4-FFF2-40B4-BE49-F238E27FC236}">
                <a16:creationId xmlns:a16="http://schemas.microsoft.com/office/drawing/2014/main" id="{E1B51FAE-5CE0-68A2-C6A6-BD433E24A014}"/>
              </a:ext>
            </a:extLst>
          </p:cNvPr>
          <p:cNvPicPr>
            <a:picLocks noChangeAspect="1"/>
          </p:cNvPicPr>
          <p:nvPr/>
        </p:nvPicPr>
        <p:blipFill>
          <a:blip r:embed="rId12"/>
          <a:stretch>
            <a:fillRect/>
          </a:stretch>
        </p:blipFill>
        <p:spPr>
          <a:xfrm>
            <a:off x="5830371" y="5006303"/>
            <a:ext cx="2523281" cy="254643"/>
          </a:xfrm>
          <a:prstGeom prst="rect">
            <a:avLst/>
          </a:prstGeom>
        </p:spPr>
      </p:pic>
      <p:pic>
        <p:nvPicPr>
          <p:cNvPr id="18" name="Image 17">
            <a:extLst>
              <a:ext uri="{FF2B5EF4-FFF2-40B4-BE49-F238E27FC236}">
                <a16:creationId xmlns:a16="http://schemas.microsoft.com/office/drawing/2014/main" id="{CF0F6CC5-60BC-80A6-B7E7-A3FD61137E03}"/>
              </a:ext>
            </a:extLst>
          </p:cNvPr>
          <p:cNvPicPr>
            <a:picLocks noChangeAspect="1"/>
          </p:cNvPicPr>
          <p:nvPr/>
        </p:nvPicPr>
        <p:blipFill>
          <a:blip r:embed="rId13"/>
          <a:stretch>
            <a:fillRect/>
          </a:stretch>
        </p:blipFill>
        <p:spPr>
          <a:xfrm>
            <a:off x="8183651" y="3405658"/>
            <a:ext cx="3472405" cy="2228127"/>
          </a:xfrm>
          <a:prstGeom prst="rect">
            <a:avLst/>
          </a:prstGeom>
        </p:spPr>
      </p:pic>
      <p:pic>
        <p:nvPicPr>
          <p:cNvPr id="22" name="Image 21">
            <a:extLst>
              <a:ext uri="{FF2B5EF4-FFF2-40B4-BE49-F238E27FC236}">
                <a16:creationId xmlns:a16="http://schemas.microsoft.com/office/drawing/2014/main" id="{DABFAF09-67DE-163B-0EBF-ECA2855F81BF}"/>
              </a:ext>
            </a:extLst>
          </p:cNvPr>
          <p:cNvPicPr>
            <a:picLocks noChangeAspect="1"/>
          </p:cNvPicPr>
          <p:nvPr/>
        </p:nvPicPr>
        <p:blipFill>
          <a:blip r:embed="rId14"/>
          <a:stretch>
            <a:fillRect/>
          </a:stretch>
        </p:blipFill>
        <p:spPr>
          <a:xfrm>
            <a:off x="7610028" y="5866664"/>
            <a:ext cx="3194613" cy="254643"/>
          </a:xfrm>
          <a:prstGeom prst="rect">
            <a:avLst/>
          </a:prstGeom>
        </p:spPr>
      </p:pic>
      <p:pic>
        <p:nvPicPr>
          <p:cNvPr id="24" name="Image 23">
            <a:extLst>
              <a:ext uri="{FF2B5EF4-FFF2-40B4-BE49-F238E27FC236}">
                <a16:creationId xmlns:a16="http://schemas.microsoft.com/office/drawing/2014/main" id="{7D52AF89-F827-2B50-8582-305E65DFBCD9}"/>
              </a:ext>
            </a:extLst>
          </p:cNvPr>
          <p:cNvPicPr>
            <a:picLocks noChangeAspect="1"/>
          </p:cNvPicPr>
          <p:nvPr/>
        </p:nvPicPr>
        <p:blipFill>
          <a:blip r:embed="rId15"/>
          <a:stretch>
            <a:fillRect/>
          </a:stretch>
        </p:blipFill>
        <p:spPr>
          <a:xfrm>
            <a:off x="7610027" y="6077780"/>
            <a:ext cx="3194613" cy="295154"/>
          </a:xfrm>
          <a:prstGeom prst="rect">
            <a:avLst/>
          </a:prstGeom>
        </p:spPr>
      </p:pic>
      <p:sp>
        <p:nvSpPr>
          <p:cNvPr id="26" name="ZoneTexte 25">
            <a:extLst>
              <a:ext uri="{FF2B5EF4-FFF2-40B4-BE49-F238E27FC236}">
                <a16:creationId xmlns:a16="http://schemas.microsoft.com/office/drawing/2014/main" id="{00AB5DE9-CAF5-A118-0774-D2BCC73BB258}"/>
              </a:ext>
            </a:extLst>
          </p:cNvPr>
          <p:cNvSpPr txBox="1"/>
          <p:nvPr/>
        </p:nvSpPr>
        <p:spPr>
          <a:xfrm>
            <a:off x="488207" y="6057879"/>
            <a:ext cx="6097978" cy="369332"/>
          </a:xfrm>
          <a:prstGeom prst="rect">
            <a:avLst/>
          </a:prstGeom>
          <a:noFill/>
        </p:spPr>
        <p:txBody>
          <a:bodyPr wrap="square">
            <a:spAutoFit/>
          </a:bodyPr>
          <a:lstStyle/>
          <a:p>
            <a:pPr marL="0" indent="0">
              <a:buNone/>
            </a:pPr>
            <a:r>
              <a:rPr lang="en-US" sz="1800" dirty="0">
                <a:latin typeface="Abadi" panose="020B0604020104020204" pitchFamily="34" charset="0"/>
                <a:hlinkClick r:id="rId16"/>
              </a:rPr>
              <a:t>Data Collection</a:t>
            </a:r>
            <a:endParaRPr lang="en-US" sz="1800" dirty="0">
              <a:latin typeface="Abadi" panose="020B0604020104020204" pitchFamily="34" charset="0"/>
            </a:endParaRPr>
          </a:p>
        </p:txBody>
      </p:sp>
      <p:pic>
        <p:nvPicPr>
          <p:cNvPr id="28" name="Graphique 27">
            <a:extLst>
              <a:ext uri="{FF2B5EF4-FFF2-40B4-BE49-F238E27FC236}">
                <a16:creationId xmlns:a16="http://schemas.microsoft.com/office/drawing/2014/main" id="{BB5CF151-40E8-397C-D9F9-34AB4D9B25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71460" y="819397"/>
            <a:ext cx="3728848" cy="43950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3" name="Graphique 12">
            <a:extLst>
              <a:ext uri="{FF2B5EF4-FFF2-40B4-BE49-F238E27FC236}">
                <a16:creationId xmlns:a16="http://schemas.microsoft.com/office/drawing/2014/main" id="{E28402D3-1FC4-A49A-1549-6A193309D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1460" y="819397"/>
            <a:ext cx="3728848" cy="439509"/>
          </a:xfrm>
          <a:prstGeom prst="rect">
            <a:avLst/>
          </a:prstGeom>
        </p:spPr>
      </p:pic>
      <p:sp>
        <p:nvSpPr>
          <p:cNvPr id="2" name="ZoneTexte 1">
            <a:extLst>
              <a:ext uri="{FF2B5EF4-FFF2-40B4-BE49-F238E27FC236}">
                <a16:creationId xmlns:a16="http://schemas.microsoft.com/office/drawing/2014/main" id="{20C7CE1C-6C31-7081-C346-DE84223B4BC2}"/>
              </a:ext>
            </a:extLst>
          </p:cNvPr>
          <p:cNvSpPr txBox="1"/>
          <p:nvPr/>
        </p:nvSpPr>
        <p:spPr>
          <a:xfrm>
            <a:off x="488207" y="6057879"/>
            <a:ext cx="6097978" cy="369332"/>
          </a:xfrm>
          <a:prstGeom prst="rect">
            <a:avLst/>
          </a:prstGeom>
          <a:noFill/>
        </p:spPr>
        <p:txBody>
          <a:bodyPr wrap="square">
            <a:spAutoFit/>
          </a:bodyPr>
          <a:lstStyle/>
          <a:p>
            <a:pPr marL="0" indent="0">
              <a:buNone/>
            </a:pPr>
            <a:r>
              <a:rPr lang="en-US" dirty="0">
                <a:latin typeface="Abadi" panose="020B0604020104020204" pitchFamily="34" charset="0"/>
                <a:hlinkClick r:id="rId5"/>
              </a:rPr>
              <a:t>Data Collection Scraping</a:t>
            </a:r>
            <a:endParaRPr lang="en-US" sz="1800" dirty="0">
              <a:latin typeface="Abadi" panose="020B0604020104020204" pitchFamily="34" charset="0"/>
            </a:endParaRPr>
          </a:p>
        </p:txBody>
      </p:sp>
      <p:graphicFrame>
        <p:nvGraphicFramePr>
          <p:cNvPr id="3" name="Diagramme 2">
            <a:extLst>
              <a:ext uri="{FF2B5EF4-FFF2-40B4-BE49-F238E27FC236}">
                <a16:creationId xmlns:a16="http://schemas.microsoft.com/office/drawing/2014/main" id="{3E0965AE-74A9-CDBB-5BF6-F573859FAFA6}"/>
              </a:ext>
            </a:extLst>
          </p:cNvPr>
          <p:cNvGraphicFramePr/>
          <p:nvPr>
            <p:extLst>
              <p:ext uri="{D42A27DB-BD31-4B8C-83A1-F6EECF244321}">
                <p14:modId xmlns:p14="http://schemas.microsoft.com/office/powerpoint/2010/main" val="3943005559"/>
              </p:ext>
            </p:extLst>
          </p:nvPr>
        </p:nvGraphicFramePr>
        <p:xfrm>
          <a:off x="488207" y="1320578"/>
          <a:ext cx="8406411"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Image 3">
            <a:extLst>
              <a:ext uri="{FF2B5EF4-FFF2-40B4-BE49-F238E27FC236}">
                <a16:creationId xmlns:a16="http://schemas.microsoft.com/office/drawing/2014/main" id="{4B77774F-6D0B-E860-06E5-09C481858A2C}"/>
              </a:ext>
            </a:extLst>
          </p:cNvPr>
          <p:cNvPicPr>
            <a:picLocks noChangeAspect="1"/>
          </p:cNvPicPr>
          <p:nvPr/>
        </p:nvPicPr>
        <p:blipFill>
          <a:blip r:embed="rId11"/>
          <a:stretch>
            <a:fillRect/>
          </a:stretch>
        </p:blipFill>
        <p:spPr>
          <a:xfrm>
            <a:off x="2782785" y="1934513"/>
            <a:ext cx="1828800" cy="138896"/>
          </a:xfrm>
          <a:prstGeom prst="rect">
            <a:avLst/>
          </a:prstGeom>
        </p:spPr>
      </p:pic>
      <p:pic>
        <p:nvPicPr>
          <p:cNvPr id="7" name="Image 6">
            <a:extLst>
              <a:ext uri="{FF2B5EF4-FFF2-40B4-BE49-F238E27FC236}">
                <a16:creationId xmlns:a16="http://schemas.microsoft.com/office/drawing/2014/main" id="{EE1FC082-F37E-B29C-1ABA-6E2EEE6DBC59}"/>
              </a:ext>
            </a:extLst>
          </p:cNvPr>
          <p:cNvPicPr>
            <a:picLocks noChangeAspect="1"/>
          </p:cNvPicPr>
          <p:nvPr/>
        </p:nvPicPr>
        <p:blipFill>
          <a:blip r:embed="rId12"/>
          <a:stretch>
            <a:fillRect/>
          </a:stretch>
        </p:blipFill>
        <p:spPr>
          <a:xfrm>
            <a:off x="3827662" y="2525298"/>
            <a:ext cx="2731625" cy="162046"/>
          </a:xfrm>
          <a:prstGeom prst="rect">
            <a:avLst/>
          </a:prstGeom>
        </p:spPr>
      </p:pic>
      <p:pic>
        <p:nvPicPr>
          <p:cNvPr id="8" name="Image 7">
            <a:extLst>
              <a:ext uri="{FF2B5EF4-FFF2-40B4-BE49-F238E27FC236}">
                <a16:creationId xmlns:a16="http://schemas.microsoft.com/office/drawing/2014/main" id="{6D332B69-B403-8FF8-8826-8B91743E08ED}"/>
              </a:ext>
            </a:extLst>
          </p:cNvPr>
          <p:cNvPicPr>
            <a:picLocks noChangeAspect="1"/>
          </p:cNvPicPr>
          <p:nvPr/>
        </p:nvPicPr>
        <p:blipFill>
          <a:blip r:embed="rId13"/>
          <a:stretch>
            <a:fillRect/>
          </a:stretch>
        </p:blipFill>
        <p:spPr>
          <a:xfrm>
            <a:off x="3356709" y="2987819"/>
            <a:ext cx="2129742" cy="162046"/>
          </a:xfrm>
          <a:prstGeom prst="rect">
            <a:avLst/>
          </a:prstGeom>
        </p:spPr>
      </p:pic>
      <p:pic>
        <p:nvPicPr>
          <p:cNvPr id="9" name="Image 8">
            <a:extLst>
              <a:ext uri="{FF2B5EF4-FFF2-40B4-BE49-F238E27FC236}">
                <a16:creationId xmlns:a16="http://schemas.microsoft.com/office/drawing/2014/main" id="{D6D2E3C9-8A7E-59AC-6E57-EECB9981E1B9}"/>
              </a:ext>
            </a:extLst>
          </p:cNvPr>
          <p:cNvPicPr>
            <a:picLocks noChangeAspect="1"/>
          </p:cNvPicPr>
          <p:nvPr/>
        </p:nvPicPr>
        <p:blipFill>
          <a:blip r:embed="rId14"/>
          <a:stretch>
            <a:fillRect/>
          </a:stretch>
        </p:blipFill>
        <p:spPr>
          <a:xfrm>
            <a:off x="5581302" y="3109081"/>
            <a:ext cx="2430684" cy="1047509"/>
          </a:xfrm>
          <a:prstGeom prst="rect">
            <a:avLst/>
          </a:prstGeom>
        </p:spPr>
      </p:pic>
      <p:pic>
        <p:nvPicPr>
          <p:cNvPr id="10" name="Image 9">
            <a:extLst>
              <a:ext uri="{FF2B5EF4-FFF2-40B4-BE49-F238E27FC236}">
                <a16:creationId xmlns:a16="http://schemas.microsoft.com/office/drawing/2014/main" id="{453A28E1-6EA4-170E-48B6-41B15F89282E}"/>
              </a:ext>
            </a:extLst>
          </p:cNvPr>
          <p:cNvPicPr>
            <a:picLocks noChangeAspect="1"/>
          </p:cNvPicPr>
          <p:nvPr/>
        </p:nvPicPr>
        <p:blipFill>
          <a:blip r:embed="rId15"/>
          <a:stretch>
            <a:fillRect/>
          </a:stretch>
        </p:blipFill>
        <p:spPr>
          <a:xfrm>
            <a:off x="8111879" y="2672136"/>
            <a:ext cx="2291787" cy="1921397"/>
          </a:xfrm>
          <a:prstGeom prst="rect">
            <a:avLst/>
          </a:prstGeom>
        </p:spPr>
      </p:pic>
      <p:pic>
        <p:nvPicPr>
          <p:cNvPr id="11" name="Image 10">
            <a:extLst>
              <a:ext uri="{FF2B5EF4-FFF2-40B4-BE49-F238E27FC236}">
                <a16:creationId xmlns:a16="http://schemas.microsoft.com/office/drawing/2014/main" id="{7D384E8B-422E-8C83-9944-7B221E840907}"/>
              </a:ext>
            </a:extLst>
          </p:cNvPr>
          <p:cNvPicPr>
            <a:picLocks noChangeAspect="1"/>
          </p:cNvPicPr>
          <p:nvPr/>
        </p:nvPicPr>
        <p:blipFill rotWithShape="1">
          <a:blip r:embed="rId16"/>
          <a:srcRect l="20880"/>
          <a:stretch/>
        </p:blipFill>
        <p:spPr>
          <a:xfrm>
            <a:off x="6032670" y="4499038"/>
            <a:ext cx="1849895" cy="746567"/>
          </a:xfrm>
          <a:prstGeom prst="rect">
            <a:avLst/>
          </a:prstGeom>
        </p:spPr>
      </p:pic>
      <p:pic>
        <p:nvPicPr>
          <p:cNvPr id="14" name="Image 13">
            <a:extLst>
              <a:ext uri="{FF2B5EF4-FFF2-40B4-BE49-F238E27FC236}">
                <a16:creationId xmlns:a16="http://schemas.microsoft.com/office/drawing/2014/main" id="{C972562A-47B7-8CC7-273C-AD7FDF9BF946}"/>
              </a:ext>
            </a:extLst>
          </p:cNvPr>
          <p:cNvPicPr>
            <a:picLocks noChangeAspect="1"/>
          </p:cNvPicPr>
          <p:nvPr/>
        </p:nvPicPr>
        <p:blipFill>
          <a:blip r:embed="rId17"/>
          <a:stretch>
            <a:fillRect/>
          </a:stretch>
        </p:blipFill>
        <p:spPr>
          <a:xfrm>
            <a:off x="6593426" y="5588630"/>
            <a:ext cx="2037144" cy="150471"/>
          </a:xfrm>
          <a:prstGeom prst="rect">
            <a:avLst/>
          </a:prstGeom>
        </p:spPr>
      </p:pic>
      <p:pic>
        <p:nvPicPr>
          <p:cNvPr id="15" name="Image 14">
            <a:extLst>
              <a:ext uri="{FF2B5EF4-FFF2-40B4-BE49-F238E27FC236}">
                <a16:creationId xmlns:a16="http://schemas.microsoft.com/office/drawing/2014/main" id="{595DDAA2-B025-0874-92E6-0DF5F00E26C8}"/>
              </a:ext>
            </a:extLst>
          </p:cNvPr>
          <p:cNvPicPr>
            <a:picLocks noChangeAspect="1"/>
          </p:cNvPicPr>
          <p:nvPr/>
        </p:nvPicPr>
        <p:blipFill>
          <a:blip r:embed="rId18"/>
          <a:stretch>
            <a:fillRect/>
          </a:stretch>
        </p:blipFill>
        <p:spPr>
          <a:xfrm>
            <a:off x="6559437" y="6120369"/>
            <a:ext cx="2523281" cy="167833"/>
          </a:xfrm>
          <a:prstGeom prst="rect">
            <a:avLst/>
          </a:prstGeom>
        </p:spPr>
      </p:pic>
    </p:spTree>
    <p:extLst>
      <p:ext uri="{BB962C8B-B14F-4D97-AF65-F5344CB8AC3E}">
        <p14:creationId xmlns:p14="http://schemas.microsoft.com/office/powerpoint/2010/main" val="328715776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1663</TotalTime>
  <Words>2546</Words>
  <Application>Microsoft Office PowerPoint</Application>
  <PresentationFormat>Grand écran</PresentationFormat>
  <Paragraphs>323</Paragraphs>
  <Slides>47</Slides>
  <Notes>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47</vt:i4>
      </vt:variant>
    </vt:vector>
  </HeadingPairs>
  <TitlesOfParts>
    <vt:vector size="55" baseType="lpstr">
      <vt:lpstr>Microsoft JhengHei</vt:lpstr>
      <vt:lpstr>Abadi</vt:lpstr>
      <vt:lpstr>Arial</vt:lpstr>
      <vt:lpstr>Calibri</vt:lpstr>
      <vt:lpstr>Calibri Light</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CEBALLOS CASTANO, César</cp:lastModifiedBy>
  <cp:revision>218</cp:revision>
  <dcterms:created xsi:type="dcterms:W3CDTF">2021-04-29T18:58:34Z</dcterms:created>
  <dcterms:modified xsi:type="dcterms:W3CDTF">2024-01-19T16:30:55Z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